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0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oboto Thin"/>
      <p:regular r:id="rId29"/>
      <p:bold r:id="rId30"/>
      <p:italic r:id="rId31"/>
      <p:boldItalic r:id="rId32"/>
    </p:embeddedFont>
    <p:embeddedFont>
      <p:font typeface="Roboto Medium"/>
      <p:regular r:id="rId33"/>
      <p:bold r:id="rId34"/>
      <p:italic r:id="rId35"/>
      <p:boldItalic r:id="rId36"/>
    </p:embeddedFont>
    <p:embeddedFont>
      <p:font typeface="Roboto"/>
      <p:regular r:id="rId37"/>
      <p:bold r:id="rId38"/>
      <p:italic r:id="rId39"/>
      <p:boldItalic r:id="rId40"/>
    </p:embeddedFont>
    <p:embeddedFont>
      <p:font typeface="Amatic SC"/>
      <p:regular r:id="rId41"/>
      <p:bold r:id="rId42"/>
    </p:embeddedFont>
    <p:embeddedFont>
      <p:font typeface="Inconsolata"/>
      <p:regular r:id="rId43"/>
      <p:bold r:id="rId44"/>
    </p:embeddedFont>
    <p:embeddedFont>
      <p:font typeface="Roboto Light"/>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0">
          <p15:clr>
            <a:srgbClr val="A4A3A4"/>
          </p15:clr>
        </p15:guide>
        <p15:guide id="2" orient="horz" pos="2838">
          <p15:clr>
            <a:srgbClr val="9AA0A6"/>
          </p15:clr>
        </p15:guide>
        <p15:guide id="3" pos="288">
          <p15:clr>
            <a:srgbClr val="9AA0A6"/>
          </p15:clr>
        </p15:guide>
        <p15:guide id="4" pos="417">
          <p15:clr>
            <a:srgbClr val="9AA0A6"/>
          </p15:clr>
        </p15:guide>
        <p15:guide id="5" pos="125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4E10363-86E9-4D23-ABD0-CEE6ECCDDB96}">
  <a:tblStyle styleId="{E4E10363-86E9-4D23-ABD0-CEE6ECCDDB9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880"/>
        <p:guide pos="2838" orient="horz"/>
        <p:guide pos="288"/>
        <p:guide pos="417"/>
        <p:guide pos="1255"/>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42" Type="http://schemas.openxmlformats.org/officeDocument/2006/relationships/font" Target="fonts/AmaticSC-bold.fntdata"/><Relationship Id="rId41" Type="http://schemas.openxmlformats.org/officeDocument/2006/relationships/font" Target="fonts/AmaticSC-regular.fntdata"/><Relationship Id="rId44" Type="http://schemas.openxmlformats.org/officeDocument/2006/relationships/font" Target="fonts/Inconsolata-bold.fntdata"/><Relationship Id="rId43" Type="http://schemas.openxmlformats.org/officeDocument/2006/relationships/font" Target="fonts/Inconsolata-regular.fntdata"/><Relationship Id="rId46" Type="http://schemas.openxmlformats.org/officeDocument/2006/relationships/font" Target="fonts/RobotoLight-bold.fntdata"/><Relationship Id="rId45" Type="http://schemas.openxmlformats.org/officeDocument/2006/relationships/font" Target="fonts/RobotoLigh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Light-boldItalic.fntdata"/><Relationship Id="rId47" Type="http://schemas.openxmlformats.org/officeDocument/2006/relationships/font" Target="fonts/RobotoLight-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Thin-italic.fntdata"/><Relationship Id="rId30" Type="http://schemas.openxmlformats.org/officeDocument/2006/relationships/font" Target="fonts/RobotoThin-bold.fntdata"/><Relationship Id="rId33" Type="http://schemas.openxmlformats.org/officeDocument/2006/relationships/font" Target="fonts/RobotoMedium-regular.fntdata"/><Relationship Id="rId32" Type="http://schemas.openxmlformats.org/officeDocument/2006/relationships/font" Target="fonts/RobotoThin-boldItalic.fntdata"/><Relationship Id="rId35" Type="http://schemas.openxmlformats.org/officeDocument/2006/relationships/font" Target="fonts/RobotoMedium-italic.fntdata"/><Relationship Id="rId34" Type="http://schemas.openxmlformats.org/officeDocument/2006/relationships/font" Target="fonts/RobotoMedium-bold.fntdata"/><Relationship Id="rId37" Type="http://schemas.openxmlformats.org/officeDocument/2006/relationships/font" Target="fonts/Roboto-regular.fntdata"/><Relationship Id="rId36" Type="http://schemas.openxmlformats.org/officeDocument/2006/relationships/font" Target="fonts/RobotoMedium-boldItalic.fntdata"/><Relationship Id="rId39" Type="http://schemas.openxmlformats.org/officeDocument/2006/relationships/font" Target="fonts/Roboto-italic.fntdata"/><Relationship Id="rId38" Type="http://schemas.openxmlformats.org/officeDocument/2006/relationships/font" Target="fonts/Roboto-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font" Target="fonts/RobotoThin-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1" name="Shape 1051"/>
        <p:cNvGrpSpPr/>
        <p:nvPr/>
      </p:nvGrpSpPr>
      <p:grpSpPr>
        <a:xfrm>
          <a:off x="0" y="0"/>
          <a:ext cx="0" cy="0"/>
          <a:chOff x="0" y="0"/>
          <a:chExt cx="0" cy="0"/>
        </a:xfrm>
      </p:grpSpPr>
      <p:sp>
        <p:nvSpPr>
          <p:cNvPr id="1052" name="Google Shape;105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6" name="Shape 1116"/>
        <p:cNvGrpSpPr/>
        <p:nvPr/>
      </p:nvGrpSpPr>
      <p:grpSpPr>
        <a:xfrm>
          <a:off x="0" y="0"/>
          <a:ext cx="0" cy="0"/>
          <a:chOff x="0" y="0"/>
          <a:chExt cx="0" cy="0"/>
        </a:xfrm>
      </p:grpSpPr>
      <p:sp>
        <p:nvSpPr>
          <p:cNvPr id="1117" name="Google Shape;1117;g5baacfbe3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5baacfbe3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2" name="Shape 1122"/>
        <p:cNvGrpSpPr/>
        <p:nvPr/>
      </p:nvGrpSpPr>
      <p:grpSpPr>
        <a:xfrm>
          <a:off x="0" y="0"/>
          <a:ext cx="0" cy="0"/>
          <a:chOff x="0" y="0"/>
          <a:chExt cx="0" cy="0"/>
        </a:xfrm>
      </p:grpSpPr>
      <p:sp>
        <p:nvSpPr>
          <p:cNvPr id="1123" name="Google Shape;1123;g5da9efe318_0_2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5da9efe318_0_2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1" name="Shape 1131"/>
        <p:cNvGrpSpPr/>
        <p:nvPr/>
      </p:nvGrpSpPr>
      <p:grpSpPr>
        <a:xfrm>
          <a:off x="0" y="0"/>
          <a:ext cx="0" cy="0"/>
          <a:chOff x="0" y="0"/>
          <a:chExt cx="0" cy="0"/>
        </a:xfrm>
      </p:grpSpPr>
      <p:sp>
        <p:nvSpPr>
          <p:cNvPr id="1132" name="Google Shape;1132;g5da9efe318_0_2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5da9efe318_0_2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8" name="Shape 1138"/>
        <p:cNvGrpSpPr/>
        <p:nvPr/>
      </p:nvGrpSpPr>
      <p:grpSpPr>
        <a:xfrm>
          <a:off x="0" y="0"/>
          <a:ext cx="0" cy="0"/>
          <a:chOff x="0" y="0"/>
          <a:chExt cx="0" cy="0"/>
        </a:xfrm>
      </p:grpSpPr>
      <p:sp>
        <p:nvSpPr>
          <p:cNvPr id="1139" name="Google Shape;1139;g5da9efe318_0_2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5da9efe318_0_2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7" name="Shape 1147"/>
        <p:cNvGrpSpPr/>
        <p:nvPr/>
      </p:nvGrpSpPr>
      <p:grpSpPr>
        <a:xfrm>
          <a:off x="0" y="0"/>
          <a:ext cx="0" cy="0"/>
          <a:chOff x="0" y="0"/>
          <a:chExt cx="0" cy="0"/>
        </a:xfrm>
      </p:grpSpPr>
      <p:sp>
        <p:nvSpPr>
          <p:cNvPr id="1148" name="Google Shape;1148;g5d4b764d9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5d4b764d9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3" name="Shape 1153"/>
        <p:cNvGrpSpPr/>
        <p:nvPr/>
      </p:nvGrpSpPr>
      <p:grpSpPr>
        <a:xfrm>
          <a:off x="0" y="0"/>
          <a:ext cx="0" cy="0"/>
          <a:chOff x="0" y="0"/>
          <a:chExt cx="0" cy="0"/>
        </a:xfrm>
      </p:grpSpPr>
      <p:sp>
        <p:nvSpPr>
          <p:cNvPr id="1154" name="Google Shape;1154;g5da9efe318_0_2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5da9efe318_0_2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The DOM represents the document so that its structure, style, and content can be changed via interaction with JavaScript. The DOM represents the document as objects and nodes. This representation allows for programmers to access the web API and modify the DOM.</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When an HTML file is opened in a browser, the browser creates an object to represent the document and all of its containing elements.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 With our HTML represented as objects, we can add, change or remove elements using JavaScript.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Each HTML element is referred to as a node.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nodes are organized in a tree structure similar to the parent-child relationship of nested HTML elements.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1" name="Shape 1161"/>
        <p:cNvGrpSpPr/>
        <p:nvPr/>
      </p:nvGrpSpPr>
      <p:grpSpPr>
        <a:xfrm>
          <a:off x="0" y="0"/>
          <a:ext cx="0" cy="0"/>
          <a:chOff x="0" y="0"/>
          <a:chExt cx="0" cy="0"/>
        </a:xfrm>
      </p:grpSpPr>
      <p:sp>
        <p:nvSpPr>
          <p:cNvPr id="1162" name="Google Shape;1162;g5da9efe318_0_2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5da9efe318_0_2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&lt;!DOCTYPE html&gt;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&lt;html lang="en"&gt;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&lt;head&gt;</a:t>
            </a:r>
            <a:endParaRPr>
              <a:solidFill>
                <a:schemeClr val="dk1"/>
              </a:solidFill>
            </a:endParaRPr>
          </a:p>
          <a:p>
            <a:pPr indent="457200" lvl="0" marL="0" rtl="0" algn="l">
              <a:spcBef>
                <a:spcPts val="0"/>
              </a:spcBef>
              <a:spcAft>
                <a:spcPts val="0"/>
              </a:spcAft>
              <a:buClr>
                <a:schemeClr val="dk1"/>
              </a:buClr>
              <a:buSzPts val="1100"/>
              <a:buFont typeface="Arial"/>
              <a:buNone/>
            </a:pPr>
            <a:r>
              <a:rPr lang="en">
                <a:solidFill>
                  <a:schemeClr val="dk1"/>
                </a:solidFill>
              </a:rPr>
              <a:t>&lt;title&gt;Document&lt;/title&gt;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&lt;/head&gt;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&lt;body&gt;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&lt;div&gt;Main div</a:t>
            </a:r>
            <a:endParaRPr>
              <a:solidFill>
                <a:schemeClr val="dk1"/>
              </a:solidFill>
            </a:endParaRPr>
          </a:p>
          <a:p>
            <a:pPr indent="457200" lvl="0" marL="0" rtl="0" algn="l">
              <a:spcBef>
                <a:spcPts val="0"/>
              </a:spcBef>
              <a:spcAft>
                <a:spcPts val="0"/>
              </a:spcAft>
              <a:buClr>
                <a:schemeClr val="dk1"/>
              </a:buClr>
              <a:buSzPts val="1100"/>
              <a:buFont typeface="Arial"/>
              <a:buNone/>
            </a:pPr>
            <a:r>
              <a:rPr lang="en">
                <a:solidFill>
                  <a:schemeClr val="dk1"/>
                </a:solidFill>
              </a:rPr>
              <a:t>&lt;article&gt;</a:t>
            </a:r>
            <a:endParaRPr>
              <a:solidFill>
                <a:schemeClr val="dk1"/>
              </a:solidFill>
            </a:endParaRPr>
          </a:p>
          <a:p>
            <a:pPr indent="457200" lvl="0" marL="457200" rtl="0" algn="l">
              <a:spcBef>
                <a:spcPts val="0"/>
              </a:spcBef>
              <a:spcAft>
                <a:spcPts val="0"/>
              </a:spcAft>
              <a:buClr>
                <a:schemeClr val="dk1"/>
              </a:buClr>
              <a:buSzPts val="1100"/>
              <a:buFont typeface="Arial"/>
              <a:buNone/>
            </a:pPr>
            <a:r>
              <a:rPr lang="en">
                <a:solidFill>
                  <a:schemeClr val="dk1"/>
                </a:solidFill>
              </a:rPr>
              <a:t>&lt;section&gt;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&lt;/section&gt;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&lt;/article&gt;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&lt;/div&gt;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&lt;div&gt;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&lt;a href="myImg"&gt;&lt;/a&gt;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&lt;a href="secondImg"&gt;&lt;/a&gt;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&lt;/div&gt;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&lt;/body&gt;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&lt;/html&gt;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8" name="Shape 1168"/>
        <p:cNvGrpSpPr/>
        <p:nvPr/>
      </p:nvGrpSpPr>
      <p:grpSpPr>
        <a:xfrm>
          <a:off x="0" y="0"/>
          <a:ext cx="0" cy="0"/>
          <a:chOff x="0" y="0"/>
          <a:chExt cx="0" cy="0"/>
        </a:xfrm>
      </p:grpSpPr>
      <p:sp>
        <p:nvSpPr>
          <p:cNvPr id="1169" name="Google Shape;1169;g5d54ae0f6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5d54ae0f6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7" name="Shape 1197"/>
        <p:cNvGrpSpPr/>
        <p:nvPr/>
      </p:nvGrpSpPr>
      <p:grpSpPr>
        <a:xfrm>
          <a:off x="0" y="0"/>
          <a:ext cx="0" cy="0"/>
          <a:chOff x="0" y="0"/>
          <a:chExt cx="0" cy="0"/>
        </a:xfrm>
      </p:grpSpPr>
      <p:sp>
        <p:nvSpPr>
          <p:cNvPr id="1198" name="Google Shape;1198;g5da9efe318_0_2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5da9efe318_0_2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1" name="Shape 1241"/>
        <p:cNvGrpSpPr/>
        <p:nvPr/>
      </p:nvGrpSpPr>
      <p:grpSpPr>
        <a:xfrm>
          <a:off x="0" y="0"/>
          <a:ext cx="0" cy="0"/>
          <a:chOff x="0" y="0"/>
          <a:chExt cx="0" cy="0"/>
        </a:xfrm>
      </p:grpSpPr>
      <p:sp>
        <p:nvSpPr>
          <p:cNvPr id="1242" name="Google Shape;1242;g5d4b764d9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5d4b764d9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8" name="Shape 1058"/>
        <p:cNvGrpSpPr/>
        <p:nvPr/>
      </p:nvGrpSpPr>
      <p:grpSpPr>
        <a:xfrm>
          <a:off x="0" y="0"/>
          <a:ext cx="0" cy="0"/>
          <a:chOff x="0" y="0"/>
          <a:chExt cx="0" cy="0"/>
        </a:xfrm>
      </p:grpSpPr>
      <p:sp>
        <p:nvSpPr>
          <p:cNvPr id="1059" name="Google Shape;1059;g5baacfbe3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5baacfbe3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7" name="Shape 1247"/>
        <p:cNvGrpSpPr/>
        <p:nvPr/>
      </p:nvGrpSpPr>
      <p:grpSpPr>
        <a:xfrm>
          <a:off x="0" y="0"/>
          <a:ext cx="0" cy="0"/>
          <a:chOff x="0" y="0"/>
          <a:chExt cx="0" cy="0"/>
        </a:xfrm>
      </p:grpSpPr>
      <p:sp>
        <p:nvSpPr>
          <p:cNvPr id="1248" name="Google Shape;1248;g5da9efe318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9" name="Google Shape;1249;g5da9efe318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9" name="Shape 1259"/>
        <p:cNvGrpSpPr/>
        <p:nvPr/>
      </p:nvGrpSpPr>
      <p:grpSpPr>
        <a:xfrm>
          <a:off x="0" y="0"/>
          <a:ext cx="0" cy="0"/>
          <a:chOff x="0" y="0"/>
          <a:chExt cx="0" cy="0"/>
        </a:xfrm>
      </p:grpSpPr>
      <p:sp>
        <p:nvSpPr>
          <p:cNvPr id="1260" name="Google Shape;1260;g5da9efe318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5da9efe318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9" name="Shape 1269"/>
        <p:cNvGrpSpPr/>
        <p:nvPr/>
      </p:nvGrpSpPr>
      <p:grpSpPr>
        <a:xfrm>
          <a:off x="0" y="0"/>
          <a:ext cx="0" cy="0"/>
          <a:chOff x="0" y="0"/>
          <a:chExt cx="0" cy="0"/>
        </a:xfrm>
      </p:grpSpPr>
      <p:sp>
        <p:nvSpPr>
          <p:cNvPr id="1270" name="Google Shape;1270;g637ab166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637ab166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4" name="Shape 1064"/>
        <p:cNvGrpSpPr/>
        <p:nvPr/>
      </p:nvGrpSpPr>
      <p:grpSpPr>
        <a:xfrm>
          <a:off x="0" y="0"/>
          <a:ext cx="0" cy="0"/>
          <a:chOff x="0" y="0"/>
          <a:chExt cx="0" cy="0"/>
        </a:xfrm>
      </p:grpSpPr>
      <p:sp>
        <p:nvSpPr>
          <p:cNvPr id="1065" name="Google Shape;1065;g5baacfbe3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5baacfbe3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4" name="Shape 1074"/>
        <p:cNvGrpSpPr/>
        <p:nvPr/>
      </p:nvGrpSpPr>
      <p:grpSpPr>
        <a:xfrm>
          <a:off x="0" y="0"/>
          <a:ext cx="0" cy="0"/>
          <a:chOff x="0" y="0"/>
          <a:chExt cx="0" cy="0"/>
        </a:xfrm>
      </p:grpSpPr>
      <p:sp>
        <p:nvSpPr>
          <p:cNvPr id="1075" name="Google Shape;1075;g5baacfbe3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5baacfbe3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0" name="Shape 1080"/>
        <p:cNvGrpSpPr/>
        <p:nvPr/>
      </p:nvGrpSpPr>
      <p:grpSpPr>
        <a:xfrm>
          <a:off x="0" y="0"/>
          <a:ext cx="0" cy="0"/>
          <a:chOff x="0" y="0"/>
          <a:chExt cx="0" cy="0"/>
        </a:xfrm>
      </p:grpSpPr>
      <p:sp>
        <p:nvSpPr>
          <p:cNvPr id="1081" name="Google Shape;1081;g5baacfbe3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5baacfbe3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9" name="Shape 1089"/>
        <p:cNvGrpSpPr/>
        <p:nvPr/>
      </p:nvGrpSpPr>
      <p:grpSpPr>
        <a:xfrm>
          <a:off x="0" y="0"/>
          <a:ext cx="0" cy="0"/>
          <a:chOff x="0" y="0"/>
          <a:chExt cx="0" cy="0"/>
        </a:xfrm>
      </p:grpSpPr>
      <p:sp>
        <p:nvSpPr>
          <p:cNvPr id="1090" name="Google Shape;1090;g5baacfbe3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5baacfbe3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5" name="Shape 1095"/>
        <p:cNvGrpSpPr/>
        <p:nvPr/>
      </p:nvGrpSpPr>
      <p:grpSpPr>
        <a:xfrm>
          <a:off x="0" y="0"/>
          <a:ext cx="0" cy="0"/>
          <a:chOff x="0" y="0"/>
          <a:chExt cx="0" cy="0"/>
        </a:xfrm>
      </p:grpSpPr>
      <p:sp>
        <p:nvSpPr>
          <p:cNvPr id="1096" name="Google Shape;1096;g5baacfbe3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5baacfbe3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2" name="Shape 1102"/>
        <p:cNvGrpSpPr/>
        <p:nvPr/>
      </p:nvGrpSpPr>
      <p:grpSpPr>
        <a:xfrm>
          <a:off x="0" y="0"/>
          <a:ext cx="0" cy="0"/>
          <a:chOff x="0" y="0"/>
          <a:chExt cx="0" cy="0"/>
        </a:xfrm>
      </p:grpSpPr>
      <p:sp>
        <p:nvSpPr>
          <p:cNvPr id="1103" name="Google Shape;1103;g5baacfbe3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5baacfbe3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9" name="Shape 1109"/>
        <p:cNvGrpSpPr/>
        <p:nvPr/>
      </p:nvGrpSpPr>
      <p:grpSpPr>
        <a:xfrm>
          <a:off x="0" y="0"/>
          <a:ext cx="0" cy="0"/>
          <a:chOff x="0" y="0"/>
          <a:chExt cx="0" cy="0"/>
        </a:xfrm>
      </p:grpSpPr>
      <p:sp>
        <p:nvSpPr>
          <p:cNvPr id="1110" name="Google Shape;1110;g5da9efe318_0_2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5da9efe318_0_2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4.png"/><Relationship Id="rId4"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4.png"/><Relationship Id="rId4" Type="http://schemas.openxmlformats.org/officeDocument/2006/relationships/image" Target="../media/image2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7.png"/><Relationship Id="rId4"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2.png"/><Relationship Id="rId4" Type="http://schemas.openxmlformats.org/officeDocument/2006/relationships/image" Target="../media/image2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121.png"/><Relationship Id="rId6" Type="http://schemas.openxmlformats.org/officeDocument/2006/relationships/image" Target="../media/image3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39.png"/><Relationship Id="rId4" Type="http://schemas.openxmlformats.org/officeDocument/2006/relationships/image" Target="../media/image37.png"/><Relationship Id="rId5" Type="http://schemas.openxmlformats.org/officeDocument/2006/relationships/image" Target="../media/image105.png"/><Relationship Id="rId6" Type="http://schemas.openxmlformats.org/officeDocument/2006/relationships/image" Target="../media/image3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48.png"/><Relationship Id="rId4" Type="http://schemas.openxmlformats.org/officeDocument/2006/relationships/image" Target="../media/image50.png"/><Relationship Id="rId5" Type="http://schemas.openxmlformats.org/officeDocument/2006/relationships/image" Target="../media/image5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 Id="rId3" Type="http://schemas.openxmlformats.org/officeDocument/2006/relationships/image" Target="../media/image52.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3.png"/><Relationship Id="rId7" Type="http://schemas.openxmlformats.org/officeDocument/2006/relationships/image" Target="../media/image5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7.png"/><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image" Target="../media/image5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60.png"/><Relationship Id="rId4" Type="http://schemas.openxmlformats.org/officeDocument/2006/relationships/image" Target="../media/image65.png"/><Relationship Id="rId5" Type="http://schemas.openxmlformats.org/officeDocument/2006/relationships/image" Target="../media/image6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8.png"/><Relationship Id="rId3" Type="http://schemas.openxmlformats.org/officeDocument/2006/relationships/image" Target="../media/image67.png"/><Relationship Id="rId4" Type="http://schemas.openxmlformats.org/officeDocument/2006/relationships/image" Target="../media/image77.png"/><Relationship Id="rId5" Type="http://schemas.openxmlformats.org/officeDocument/2006/relationships/image" Target="../media/image76.png"/><Relationship Id="rId6" Type="http://schemas.openxmlformats.org/officeDocument/2006/relationships/image" Target="../media/image72.png"/><Relationship Id="rId7" Type="http://schemas.openxmlformats.org/officeDocument/2006/relationships/image" Target="../media/image71.png"/><Relationship Id="rId8" Type="http://schemas.openxmlformats.org/officeDocument/2006/relationships/image" Target="../media/image7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9.png"/><Relationship Id="rId3" Type="http://schemas.openxmlformats.org/officeDocument/2006/relationships/image" Target="../media/image70.png"/><Relationship Id="rId4" Type="http://schemas.openxmlformats.org/officeDocument/2006/relationships/image" Target="../media/image78.png"/><Relationship Id="rId5" Type="http://schemas.openxmlformats.org/officeDocument/2006/relationships/image" Target="../media/image86.png"/><Relationship Id="rId6" Type="http://schemas.openxmlformats.org/officeDocument/2006/relationships/image" Target="../media/image73.png"/><Relationship Id="rId7" Type="http://schemas.openxmlformats.org/officeDocument/2006/relationships/image" Target="../media/image74.png"/><Relationship Id="rId8" Type="http://schemas.openxmlformats.org/officeDocument/2006/relationships/image" Target="../media/image8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75.png"/><Relationship Id="rId4" Type="http://schemas.openxmlformats.org/officeDocument/2006/relationships/image" Target="../media/image87.png"/><Relationship Id="rId5" Type="http://schemas.openxmlformats.org/officeDocument/2006/relationships/image" Target="../media/image84.png"/><Relationship Id="rId6" Type="http://schemas.openxmlformats.org/officeDocument/2006/relationships/image" Target="../media/image8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4.png"/><Relationship Id="rId3" Type="http://schemas.openxmlformats.org/officeDocument/2006/relationships/image" Target="../media/image80.png"/><Relationship Id="rId4" Type="http://schemas.openxmlformats.org/officeDocument/2006/relationships/image" Target="../media/image81.png"/><Relationship Id="rId9" Type="http://schemas.openxmlformats.org/officeDocument/2006/relationships/image" Target="../media/image96.png"/><Relationship Id="rId5" Type="http://schemas.openxmlformats.org/officeDocument/2006/relationships/image" Target="../media/image82.png"/><Relationship Id="rId6" Type="http://schemas.openxmlformats.org/officeDocument/2006/relationships/image" Target="../media/image95.png"/><Relationship Id="rId7" Type="http://schemas.openxmlformats.org/officeDocument/2006/relationships/image" Target="../media/image85.png"/><Relationship Id="rId8" Type="http://schemas.openxmlformats.org/officeDocument/2006/relationships/image" Target="../media/image9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9.png"/><Relationship Id="rId3" Type="http://schemas.openxmlformats.org/officeDocument/2006/relationships/image" Target="../media/image92.png"/><Relationship Id="rId4" Type="http://schemas.openxmlformats.org/officeDocument/2006/relationships/image" Target="../media/image98.png"/><Relationship Id="rId9" Type="http://schemas.openxmlformats.org/officeDocument/2006/relationships/image" Target="../media/image93.png"/><Relationship Id="rId5" Type="http://schemas.openxmlformats.org/officeDocument/2006/relationships/image" Target="../media/image99.png"/><Relationship Id="rId6" Type="http://schemas.openxmlformats.org/officeDocument/2006/relationships/image" Target="../media/image91.png"/><Relationship Id="rId7" Type="http://schemas.openxmlformats.org/officeDocument/2006/relationships/image" Target="../media/image97.png"/><Relationship Id="rId8" Type="http://schemas.openxmlformats.org/officeDocument/2006/relationships/image" Target="../media/image10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0.png"/><Relationship Id="rId3" Type="http://schemas.openxmlformats.org/officeDocument/2006/relationships/image" Target="../media/image10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4.png"/><Relationship Id="rId3" Type="http://schemas.openxmlformats.org/officeDocument/2006/relationships/image" Target="../media/image10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6" name="Shape 6"/>
        <p:cNvGrpSpPr/>
        <p:nvPr/>
      </p:nvGrpSpPr>
      <p:grpSpPr>
        <a:xfrm>
          <a:off x="0" y="0"/>
          <a:ext cx="0" cy="0"/>
          <a:chOff x="0" y="0"/>
          <a:chExt cx="0" cy="0"/>
        </a:xfrm>
      </p:grpSpPr>
      <p:pic>
        <p:nvPicPr>
          <p:cNvPr id="7" name="Google Shape;7;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8" name="Google Shape;8;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 name="Google Shape;9;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sp>
        <p:nvSpPr>
          <p:cNvPr id="10" name="Google Shape;10;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1" name="Google Shape;11;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2" name="Google Shape;12;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 name="Google Shape;13;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5" name="Google Shape;15;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Text with Sidebar">
  <p:cSld name="CUSTOM_2_4_1">
    <p:spTree>
      <p:nvGrpSpPr>
        <p:cNvPr id="84" name="Shape 84"/>
        <p:cNvGrpSpPr/>
        <p:nvPr/>
      </p:nvGrpSpPr>
      <p:grpSpPr>
        <a:xfrm>
          <a:off x="0" y="0"/>
          <a:ext cx="0" cy="0"/>
          <a:chOff x="0" y="0"/>
          <a:chExt cx="0" cy="0"/>
        </a:xfrm>
      </p:grpSpPr>
      <p:pic>
        <p:nvPicPr>
          <p:cNvPr id="85" name="Google Shape;85;p11"/>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86" name="Google Shape;86;p11"/>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 name="Google Shape;87;p11"/>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88" name="Google Shape;88;p11"/>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 name="Google Shape;89;p11"/>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 name="Google Shape;90;p1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91" name="Google Shape;91;p1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92" name="Google Shape;92;p1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 name="Google Shape;93;p1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Call Attention Slide">
  <p:cSld name="CUSTOM_2_3_1_1_3_1_1_2_1_1">
    <p:spTree>
      <p:nvGrpSpPr>
        <p:cNvPr id="94" name="Shape 94"/>
        <p:cNvGrpSpPr/>
        <p:nvPr/>
      </p:nvGrpSpPr>
      <p:grpSpPr>
        <a:xfrm>
          <a:off x="0" y="0"/>
          <a:ext cx="0" cy="0"/>
          <a:chOff x="0" y="0"/>
          <a:chExt cx="0" cy="0"/>
        </a:xfrm>
      </p:grpSpPr>
      <p:pic>
        <p:nvPicPr>
          <p:cNvPr id="95" name="Google Shape;95;p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6" name="Google Shape;96;p12"/>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 name="Google Shape;97;p12"/>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9" name="Google Shape;99;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Instructor Demonstration">
  <p:cSld name="CUSTOM_2_3_1_1_1_1_1_2_1_2_1_2">
    <p:spTree>
      <p:nvGrpSpPr>
        <p:cNvPr id="100" name="Shape 100"/>
        <p:cNvGrpSpPr/>
        <p:nvPr/>
      </p:nvGrpSpPr>
      <p:grpSpPr>
        <a:xfrm>
          <a:off x="0" y="0"/>
          <a:ext cx="0" cy="0"/>
          <a:chOff x="0" y="0"/>
          <a:chExt cx="0" cy="0"/>
        </a:xfrm>
      </p:grpSpPr>
      <p:pic>
        <p:nvPicPr>
          <p:cNvPr id="101" name="Google Shape;101;p1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2" name="Google Shape;102;p1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5" name="Google Shape;105;p13"/>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06" name="Google Shape;106;p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7" name="Google Shape;107;p13"/>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08" name="Google Shape;108;p13"/>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Activity">
  <p:cSld name="CUSTOM_2_3_1_1_1_1_1_2_1_2_1_1_1_1">
    <p:spTree>
      <p:nvGrpSpPr>
        <p:cNvPr id="109" name="Shape 109"/>
        <p:cNvGrpSpPr/>
        <p:nvPr/>
      </p:nvGrpSpPr>
      <p:grpSpPr>
        <a:xfrm>
          <a:off x="0" y="0"/>
          <a:ext cx="0" cy="0"/>
          <a:chOff x="0" y="0"/>
          <a:chExt cx="0" cy="0"/>
        </a:xfrm>
      </p:grpSpPr>
      <p:pic>
        <p:nvPicPr>
          <p:cNvPr id="110" name="Google Shape;110;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1" name="Google Shape;111;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 name="Google Shape;112;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3" name="Google Shape;113;p1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 name="Google Shape;114;p1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7" name="Google Shape;117;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8" name="Google Shape;118;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Activity with Instructions ">
  <p:cSld name="CUSTOM_2_5_1_3_1">
    <p:spTree>
      <p:nvGrpSpPr>
        <p:cNvPr id="120" name="Shape 120"/>
        <p:cNvGrpSpPr/>
        <p:nvPr/>
      </p:nvGrpSpPr>
      <p:grpSpPr>
        <a:xfrm>
          <a:off x="0" y="0"/>
          <a:ext cx="0" cy="0"/>
          <a:chOff x="0" y="0"/>
          <a:chExt cx="0" cy="0"/>
        </a:xfrm>
      </p:grpSpPr>
      <p:pic>
        <p:nvPicPr>
          <p:cNvPr id="121" name="Google Shape;121;p15"/>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22" name="Google Shape;122;p1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23" name="Google Shape;123;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4" name="Google Shape;124;p1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 name="Google Shape;125;p1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 name="Google Shape;126;p15"/>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27" name="Google Shape;127;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8" name="Google Shape;128;p15"/>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 name="Google Shape;129;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Challenge">
  <p:cSld name="CUSTOM_2_3_1_1_1_1_1_2_1_2_1_1_4">
    <p:spTree>
      <p:nvGrpSpPr>
        <p:cNvPr id="130" name="Shape 130"/>
        <p:cNvGrpSpPr/>
        <p:nvPr/>
      </p:nvGrpSpPr>
      <p:grpSpPr>
        <a:xfrm>
          <a:off x="0" y="0"/>
          <a:ext cx="0" cy="0"/>
          <a:chOff x="0" y="0"/>
          <a:chExt cx="0" cy="0"/>
        </a:xfrm>
      </p:grpSpPr>
      <p:pic>
        <p:nvPicPr>
          <p:cNvPr id="131" name="Google Shape;131;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2" name="Google Shape;132;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 name="Google Shape;133;p1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4" name="Google Shape;134;p1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35" name="Google Shape;135;p16"/>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 name="Google Shape;136;p16"/>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 name="Google Shape;137;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38" name="Google Shape;138;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9" name="Google Shape;139;p16"/>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Challenge with Instructions">
  <p:cSld name="CUSTOM_2_5_1_4">
    <p:spTree>
      <p:nvGrpSpPr>
        <p:cNvPr id="140" name="Shape 140"/>
        <p:cNvGrpSpPr/>
        <p:nvPr/>
      </p:nvGrpSpPr>
      <p:grpSpPr>
        <a:xfrm>
          <a:off x="0" y="0"/>
          <a:ext cx="0" cy="0"/>
          <a:chOff x="0" y="0"/>
          <a:chExt cx="0" cy="0"/>
        </a:xfrm>
      </p:grpSpPr>
      <p:sp>
        <p:nvSpPr>
          <p:cNvPr id="141" name="Google Shape;141;p17"/>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43" name="Google Shape;143;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 name="Google Shape;146;p17"/>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7" name="Google Shape;147;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8" name="Google Shape;148;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49" name="Google Shape;149;p17"/>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Homework">
  <p:cSld name="CUSTOM_2_3_1_1_1_1_1_2_1_2_1_1_3_1">
    <p:spTree>
      <p:nvGrpSpPr>
        <p:cNvPr id="150" name="Shape 150"/>
        <p:cNvGrpSpPr/>
        <p:nvPr/>
      </p:nvGrpSpPr>
      <p:grpSpPr>
        <a:xfrm>
          <a:off x="0" y="0"/>
          <a:ext cx="0" cy="0"/>
          <a:chOff x="0" y="0"/>
          <a:chExt cx="0" cy="0"/>
        </a:xfrm>
      </p:grpSpPr>
      <p:pic>
        <p:nvPicPr>
          <p:cNvPr id="151" name="Google Shape;151;p1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52" name="Google Shape;152;p1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 name="Google Shape;153;p18"/>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54" name="Google Shape;154;p1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5" name="Google Shape;155;p1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56" name="Google Shape;156;p1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57" name="Google Shape;157;p1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 name="Google Shape;158;p1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59" name="Google Shape;159;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 name="Google Shape;160;p1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Homework with Instructions">
  <p:cSld name="CUSTOM_2_5_2">
    <p:spTree>
      <p:nvGrpSpPr>
        <p:cNvPr id="161" name="Shape 161"/>
        <p:cNvGrpSpPr/>
        <p:nvPr/>
      </p:nvGrpSpPr>
      <p:grpSpPr>
        <a:xfrm>
          <a:off x="0" y="0"/>
          <a:ext cx="0" cy="0"/>
          <a:chOff x="0" y="0"/>
          <a:chExt cx="0" cy="0"/>
        </a:xfrm>
      </p:grpSpPr>
      <p:sp>
        <p:nvSpPr>
          <p:cNvPr id="162" name="Google Shape;162;p1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63" name="Google Shape;163;p1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64" name="Google Shape;164;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65" name="Google Shape;165;p19"/>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66" name="Google Shape;166;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 name="Google Shape;167;p19"/>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8" name="Google Shape;168;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9" name="Google Shape;169;p19"/>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 name="Google Shape;170;p1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4 (Green)">
  <p:cSld name="CUSTOM_2_7_1">
    <p:spTree>
      <p:nvGrpSpPr>
        <p:cNvPr id="171" name="Shape 171"/>
        <p:cNvGrpSpPr/>
        <p:nvPr/>
      </p:nvGrpSpPr>
      <p:grpSpPr>
        <a:xfrm>
          <a:off x="0" y="0"/>
          <a:ext cx="0" cy="0"/>
          <a:chOff x="0" y="0"/>
          <a:chExt cx="0" cy="0"/>
        </a:xfrm>
      </p:grpSpPr>
      <p:sp>
        <p:nvSpPr>
          <p:cNvPr id="172" name="Google Shape;172;p2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5" name="Google Shape;175;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6" name="Google Shape;176;p2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77" name="Google Shape;177;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8" name="Google Shape;178;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79" name="Google Shape;179;p20"/>
          <p:cNvGrpSpPr/>
          <p:nvPr/>
        </p:nvGrpSpPr>
        <p:grpSpPr>
          <a:xfrm>
            <a:off x="457200" y="1378813"/>
            <a:ext cx="776889" cy="621300"/>
            <a:chOff x="457200" y="1378813"/>
            <a:chExt cx="776889" cy="621300"/>
          </a:xfrm>
        </p:grpSpPr>
        <p:sp>
          <p:nvSpPr>
            <p:cNvPr id="180" name="Google Shape;180;p2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81" name="Google Shape;181;p2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 name="Google Shape;182;p20"/>
          <p:cNvGrpSpPr/>
          <p:nvPr/>
        </p:nvGrpSpPr>
        <p:grpSpPr>
          <a:xfrm>
            <a:off x="457200" y="2228725"/>
            <a:ext cx="776889" cy="621300"/>
            <a:chOff x="457200" y="1378813"/>
            <a:chExt cx="776889" cy="621300"/>
          </a:xfrm>
        </p:grpSpPr>
        <p:sp>
          <p:nvSpPr>
            <p:cNvPr id="183" name="Google Shape;183;p2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84" name="Google Shape;184;p2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 name="Google Shape;185;p20"/>
          <p:cNvGrpSpPr/>
          <p:nvPr/>
        </p:nvGrpSpPr>
        <p:grpSpPr>
          <a:xfrm>
            <a:off x="457200" y="3073850"/>
            <a:ext cx="776889" cy="621300"/>
            <a:chOff x="457200" y="1378813"/>
            <a:chExt cx="776889" cy="621300"/>
          </a:xfrm>
        </p:grpSpPr>
        <p:sp>
          <p:nvSpPr>
            <p:cNvPr id="186" name="Google Shape;186;p2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87" name="Google Shape;187;p2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 name="Google Shape;188;p20"/>
          <p:cNvGrpSpPr/>
          <p:nvPr/>
        </p:nvGrpSpPr>
        <p:grpSpPr>
          <a:xfrm>
            <a:off x="457200" y="3923750"/>
            <a:ext cx="776889" cy="621300"/>
            <a:chOff x="457200" y="1378813"/>
            <a:chExt cx="776889" cy="621300"/>
          </a:xfrm>
        </p:grpSpPr>
        <p:sp>
          <p:nvSpPr>
            <p:cNvPr id="189" name="Google Shape;189;p2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0" name="Google Shape;190;p2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 name="Google Shape;191;p20"/>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 name="Google Shape;192;p2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0"/>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 name="Google Shape;196;p20"/>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 name="Google Shape;197;p20"/>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6" name="Shape 16"/>
        <p:cNvGrpSpPr/>
        <p:nvPr/>
      </p:nvGrpSpPr>
      <p:grpSpPr>
        <a:xfrm>
          <a:off x="0" y="0"/>
          <a:ext cx="0" cy="0"/>
          <a:chOff x="0" y="0"/>
          <a:chExt cx="0" cy="0"/>
        </a:xfrm>
      </p:grpSpPr>
      <p:pic>
        <p:nvPicPr>
          <p:cNvPr id="17" name="Google Shape;17;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8" name="Google Shape;18;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0" name="Google Shape;20;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1" name="Google Shape;21;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 name="Google Shape;22;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4" name="Google Shape;24;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5" name="Google Shape;25;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5 (Green)">
  <p:cSld name="CUSTOM_2_7_1_4">
    <p:spTree>
      <p:nvGrpSpPr>
        <p:cNvPr id="198" name="Shape 198"/>
        <p:cNvGrpSpPr/>
        <p:nvPr/>
      </p:nvGrpSpPr>
      <p:grpSpPr>
        <a:xfrm>
          <a:off x="0" y="0"/>
          <a:ext cx="0" cy="0"/>
          <a:chOff x="0" y="0"/>
          <a:chExt cx="0" cy="0"/>
        </a:xfrm>
      </p:grpSpPr>
      <p:sp>
        <p:nvSpPr>
          <p:cNvPr id="199" name="Google Shape;199;p2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2" name="Google Shape;202;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3" name="Google Shape;203;p2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04" name="Google Shape;204;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5" name="Google Shape;205;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6" name="Google Shape;206;p21"/>
          <p:cNvGrpSpPr/>
          <p:nvPr/>
        </p:nvGrpSpPr>
        <p:grpSpPr>
          <a:xfrm>
            <a:off x="457200" y="1300225"/>
            <a:ext cx="776889" cy="621300"/>
            <a:chOff x="457200" y="1378813"/>
            <a:chExt cx="776889" cy="621300"/>
          </a:xfrm>
        </p:grpSpPr>
        <p:sp>
          <p:nvSpPr>
            <p:cNvPr id="207" name="Google Shape;207;p2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08" name="Google Shape;208;p2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 name="Google Shape;209;p21"/>
          <p:cNvGrpSpPr/>
          <p:nvPr/>
        </p:nvGrpSpPr>
        <p:grpSpPr>
          <a:xfrm>
            <a:off x="457200" y="2000125"/>
            <a:ext cx="776889" cy="621300"/>
            <a:chOff x="457200" y="1378813"/>
            <a:chExt cx="776889" cy="621300"/>
          </a:xfrm>
        </p:grpSpPr>
        <p:sp>
          <p:nvSpPr>
            <p:cNvPr id="210" name="Google Shape;210;p2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11" name="Google Shape;211;p2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 name="Google Shape;212;p21"/>
          <p:cNvGrpSpPr/>
          <p:nvPr/>
        </p:nvGrpSpPr>
        <p:grpSpPr>
          <a:xfrm>
            <a:off x="457200" y="2692850"/>
            <a:ext cx="776889" cy="621300"/>
            <a:chOff x="457200" y="1378813"/>
            <a:chExt cx="776889" cy="621300"/>
          </a:xfrm>
        </p:grpSpPr>
        <p:sp>
          <p:nvSpPr>
            <p:cNvPr id="213" name="Google Shape;213;p2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4" name="Google Shape;214;p2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 name="Google Shape;215;p21"/>
          <p:cNvGrpSpPr/>
          <p:nvPr/>
        </p:nvGrpSpPr>
        <p:grpSpPr>
          <a:xfrm>
            <a:off x="457200" y="3390350"/>
            <a:ext cx="776889" cy="621300"/>
            <a:chOff x="457200" y="1378813"/>
            <a:chExt cx="776889" cy="621300"/>
          </a:xfrm>
        </p:grpSpPr>
        <p:sp>
          <p:nvSpPr>
            <p:cNvPr id="216" name="Google Shape;216;p2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17" name="Google Shape;217;p2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 name="Google Shape;218;p21"/>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9" name="Google Shape;219;p2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3" name="Google Shape;223;p21"/>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1"/>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5" name="Google Shape;225;p21"/>
          <p:cNvGrpSpPr/>
          <p:nvPr/>
        </p:nvGrpSpPr>
        <p:grpSpPr>
          <a:xfrm>
            <a:off x="469500" y="4083075"/>
            <a:ext cx="776889" cy="621300"/>
            <a:chOff x="457200" y="1378813"/>
            <a:chExt cx="776889" cy="621300"/>
          </a:xfrm>
        </p:grpSpPr>
        <p:sp>
          <p:nvSpPr>
            <p:cNvPr id="226" name="Google Shape;226;p21"/>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7" name="Google Shape;227;p21"/>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6 (Gray)">
  <p:cSld name="CUSTOM_2_7_1_3_1_1">
    <p:spTree>
      <p:nvGrpSpPr>
        <p:cNvPr id="230" name="Shape 230"/>
        <p:cNvGrpSpPr/>
        <p:nvPr/>
      </p:nvGrpSpPr>
      <p:grpSpPr>
        <a:xfrm>
          <a:off x="0" y="0"/>
          <a:ext cx="0" cy="0"/>
          <a:chOff x="0" y="0"/>
          <a:chExt cx="0" cy="0"/>
        </a:xfrm>
      </p:grpSpPr>
      <p:sp>
        <p:nvSpPr>
          <p:cNvPr id="231" name="Google Shape;231;p2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 name="Google Shape;233;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4" name="Google Shape;234;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5" name="Google Shape;235;p2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36" name="Google Shape;236;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7" name="Google Shape;237;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38" name="Google Shape;238;p22"/>
          <p:cNvGrpSpPr/>
          <p:nvPr/>
        </p:nvGrpSpPr>
        <p:grpSpPr>
          <a:xfrm>
            <a:off x="457200" y="1237825"/>
            <a:ext cx="776900" cy="486300"/>
            <a:chOff x="457200" y="1466425"/>
            <a:chExt cx="776900" cy="486300"/>
          </a:xfrm>
        </p:grpSpPr>
        <p:sp>
          <p:nvSpPr>
            <p:cNvPr id="239" name="Google Shape;239;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40" name="Google Shape;240;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 name="Google Shape;241;p22"/>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2" name="Google Shape;242;p2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 name="Google Shape;243;p22"/>
          <p:cNvGrpSpPr/>
          <p:nvPr/>
        </p:nvGrpSpPr>
        <p:grpSpPr>
          <a:xfrm>
            <a:off x="457200" y="1828900"/>
            <a:ext cx="776900" cy="486300"/>
            <a:chOff x="457200" y="1466425"/>
            <a:chExt cx="776900" cy="486300"/>
          </a:xfrm>
        </p:grpSpPr>
        <p:sp>
          <p:nvSpPr>
            <p:cNvPr id="244" name="Google Shape;244;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45" name="Google Shape;245;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 name="Google Shape;246;p2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 name="Google Shape;247;p22"/>
          <p:cNvGrpSpPr/>
          <p:nvPr/>
        </p:nvGrpSpPr>
        <p:grpSpPr>
          <a:xfrm>
            <a:off x="457200" y="2419975"/>
            <a:ext cx="776900" cy="486300"/>
            <a:chOff x="457200" y="1466425"/>
            <a:chExt cx="776900" cy="486300"/>
          </a:xfrm>
        </p:grpSpPr>
        <p:sp>
          <p:nvSpPr>
            <p:cNvPr id="248" name="Google Shape;248;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49" name="Google Shape;249;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 name="Google Shape;250;p2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1" name="Google Shape;251;p22"/>
          <p:cNvGrpSpPr/>
          <p:nvPr/>
        </p:nvGrpSpPr>
        <p:grpSpPr>
          <a:xfrm>
            <a:off x="457200" y="3011050"/>
            <a:ext cx="776900" cy="486300"/>
            <a:chOff x="457200" y="1466425"/>
            <a:chExt cx="776900" cy="486300"/>
          </a:xfrm>
        </p:grpSpPr>
        <p:sp>
          <p:nvSpPr>
            <p:cNvPr id="252" name="Google Shape;252;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53" name="Google Shape;253;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 name="Google Shape;254;p2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 name="Google Shape;255;p22"/>
          <p:cNvGrpSpPr/>
          <p:nvPr/>
        </p:nvGrpSpPr>
        <p:grpSpPr>
          <a:xfrm>
            <a:off x="457200" y="3602137"/>
            <a:ext cx="776900" cy="486300"/>
            <a:chOff x="457200" y="1466425"/>
            <a:chExt cx="776900" cy="486300"/>
          </a:xfrm>
        </p:grpSpPr>
        <p:sp>
          <p:nvSpPr>
            <p:cNvPr id="256" name="Google Shape;256;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57" name="Google Shape;257;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 name="Google Shape;258;p2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 name="Google Shape;259;p22"/>
          <p:cNvGrpSpPr/>
          <p:nvPr/>
        </p:nvGrpSpPr>
        <p:grpSpPr>
          <a:xfrm>
            <a:off x="457200" y="4193262"/>
            <a:ext cx="776900" cy="486300"/>
            <a:chOff x="457200" y="1466425"/>
            <a:chExt cx="776900" cy="486300"/>
          </a:xfrm>
        </p:grpSpPr>
        <p:sp>
          <p:nvSpPr>
            <p:cNvPr id="260" name="Google Shape;26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61" name="Google Shape;26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 name="Google Shape;262;p22"/>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3" name="Google Shape;263;p22"/>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 name="Google Shape;264;p2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5" name="Google Shape;265;p22"/>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6" name="Google Shape;266;p22"/>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6 (Blue)">
  <p:cSld name="CUSTOM_2_7_1_3_1_1_2">
    <p:spTree>
      <p:nvGrpSpPr>
        <p:cNvPr id="267" name="Shape 267"/>
        <p:cNvGrpSpPr/>
        <p:nvPr/>
      </p:nvGrpSpPr>
      <p:grpSpPr>
        <a:xfrm>
          <a:off x="0" y="0"/>
          <a:ext cx="0" cy="0"/>
          <a:chOff x="0" y="0"/>
          <a:chExt cx="0" cy="0"/>
        </a:xfrm>
      </p:grpSpPr>
      <p:sp>
        <p:nvSpPr>
          <p:cNvPr id="268" name="Google Shape;268;p2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0" name="Google Shape;27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1" name="Google Shape;27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2" name="Google Shape;272;p2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73" name="Google Shape;27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4" name="Google Shape;27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75" name="Google Shape;275;p23"/>
          <p:cNvGrpSpPr/>
          <p:nvPr/>
        </p:nvGrpSpPr>
        <p:grpSpPr>
          <a:xfrm>
            <a:off x="457200" y="1237825"/>
            <a:ext cx="776900" cy="486300"/>
            <a:chOff x="457200" y="1466425"/>
            <a:chExt cx="776900" cy="486300"/>
          </a:xfrm>
        </p:grpSpPr>
        <p:sp>
          <p:nvSpPr>
            <p:cNvPr id="276" name="Google Shape;276;p2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7" name="Google Shape;277;p2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 name="Google Shape;278;p23"/>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 name="Google Shape;279;p2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 name="Google Shape;280;p23"/>
          <p:cNvGrpSpPr/>
          <p:nvPr/>
        </p:nvGrpSpPr>
        <p:grpSpPr>
          <a:xfrm>
            <a:off x="457200" y="1828900"/>
            <a:ext cx="776900" cy="486300"/>
            <a:chOff x="457200" y="1466425"/>
            <a:chExt cx="776900" cy="486300"/>
          </a:xfrm>
        </p:grpSpPr>
        <p:sp>
          <p:nvSpPr>
            <p:cNvPr id="281" name="Google Shape;281;p2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82" name="Google Shape;282;p2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 name="Google Shape;283;p2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4" name="Google Shape;284;p23"/>
          <p:cNvGrpSpPr/>
          <p:nvPr/>
        </p:nvGrpSpPr>
        <p:grpSpPr>
          <a:xfrm>
            <a:off x="457200" y="2419975"/>
            <a:ext cx="776900" cy="486300"/>
            <a:chOff x="457200" y="1466425"/>
            <a:chExt cx="776900" cy="486300"/>
          </a:xfrm>
        </p:grpSpPr>
        <p:sp>
          <p:nvSpPr>
            <p:cNvPr id="285" name="Google Shape;285;p2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6" name="Google Shape;286;p2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 name="Google Shape;287;p2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 name="Google Shape;288;p23"/>
          <p:cNvGrpSpPr/>
          <p:nvPr/>
        </p:nvGrpSpPr>
        <p:grpSpPr>
          <a:xfrm>
            <a:off x="457200" y="3011050"/>
            <a:ext cx="776900" cy="486300"/>
            <a:chOff x="457200" y="1466425"/>
            <a:chExt cx="776900" cy="486300"/>
          </a:xfrm>
        </p:grpSpPr>
        <p:sp>
          <p:nvSpPr>
            <p:cNvPr id="289" name="Google Shape;289;p2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90" name="Google Shape;290;p2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 name="Google Shape;291;p2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 name="Google Shape;292;p23"/>
          <p:cNvGrpSpPr/>
          <p:nvPr/>
        </p:nvGrpSpPr>
        <p:grpSpPr>
          <a:xfrm>
            <a:off x="457200" y="3602137"/>
            <a:ext cx="776900" cy="486300"/>
            <a:chOff x="457200" y="1466425"/>
            <a:chExt cx="776900" cy="486300"/>
          </a:xfrm>
        </p:grpSpPr>
        <p:sp>
          <p:nvSpPr>
            <p:cNvPr id="293" name="Google Shape;293;p2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94" name="Google Shape;294;p2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 name="Google Shape;295;p2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 name="Google Shape;296;p23"/>
          <p:cNvGrpSpPr/>
          <p:nvPr/>
        </p:nvGrpSpPr>
        <p:grpSpPr>
          <a:xfrm>
            <a:off x="457200" y="4193262"/>
            <a:ext cx="776900" cy="486300"/>
            <a:chOff x="457200" y="1466425"/>
            <a:chExt cx="776900" cy="486300"/>
          </a:xfrm>
        </p:grpSpPr>
        <p:sp>
          <p:nvSpPr>
            <p:cNvPr id="297" name="Google Shape;297;p2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98" name="Google Shape;298;p2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 name="Google Shape;299;p23"/>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 name="Google Shape;300;p23"/>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1" name="Google Shape;301;p2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2" name="Google Shape;302;p23"/>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3"/>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7 (Gray)">
  <p:cSld name="CUSTOM_2_7_1_3_1_1_1">
    <p:spTree>
      <p:nvGrpSpPr>
        <p:cNvPr id="304" name="Shape 304"/>
        <p:cNvGrpSpPr/>
        <p:nvPr/>
      </p:nvGrpSpPr>
      <p:grpSpPr>
        <a:xfrm>
          <a:off x="0" y="0"/>
          <a:ext cx="0" cy="0"/>
          <a:chOff x="0" y="0"/>
          <a:chExt cx="0" cy="0"/>
        </a:xfrm>
      </p:grpSpPr>
      <p:sp>
        <p:nvSpPr>
          <p:cNvPr id="305" name="Google Shape;305;p24"/>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7" name="Google Shape;30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8" name="Google Shape;30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9" name="Google Shape;309;p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10" name="Google Shape;31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1" name="Google Shape;31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12" name="Google Shape;312;p24"/>
          <p:cNvGrpSpPr/>
          <p:nvPr/>
        </p:nvGrpSpPr>
        <p:grpSpPr>
          <a:xfrm>
            <a:off x="457222" y="1149803"/>
            <a:ext cx="713194" cy="446423"/>
            <a:chOff x="457200" y="1466425"/>
            <a:chExt cx="776900" cy="486300"/>
          </a:xfrm>
        </p:grpSpPr>
        <p:sp>
          <p:nvSpPr>
            <p:cNvPr id="313" name="Google Shape;313;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14" name="Google Shape;314;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 name="Google Shape;315;p24"/>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6" name="Google Shape;316;p24"/>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 name="Google Shape;317;p24"/>
          <p:cNvGrpSpPr/>
          <p:nvPr/>
        </p:nvGrpSpPr>
        <p:grpSpPr>
          <a:xfrm>
            <a:off x="457222" y="1672428"/>
            <a:ext cx="713194" cy="446423"/>
            <a:chOff x="457200" y="1466425"/>
            <a:chExt cx="776900" cy="486300"/>
          </a:xfrm>
        </p:grpSpPr>
        <p:sp>
          <p:nvSpPr>
            <p:cNvPr id="318" name="Google Shape;318;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19" name="Google Shape;319;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 name="Google Shape;320;p24"/>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1" name="Google Shape;321;p24"/>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 name="Google Shape;322;p24"/>
          <p:cNvGrpSpPr/>
          <p:nvPr/>
        </p:nvGrpSpPr>
        <p:grpSpPr>
          <a:xfrm>
            <a:off x="457197" y="2195578"/>
            <a:ext cx="713194" cy="446423"/>
            <a:chOff x="457200" y="1466425"/>
            <a:chExt cx="776900" cy="486300"/>
          </a:xfrm>
        </p:grpSpPr>
        <p:sp>
          <p:nvSpPr>
            <p:cNvPr id="323" name="Google Shape;323;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24" name="Google Shape;324;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 name="Google Shape;325;p24"/>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6" name="Google Shape;326;p24"/>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 name="Google Shape;327;p24"/>
          <p:cNvGrpSpPr/>
          <p:nvPr/>
        </p:nvGrpSpPr>
        <p:grpSpPr>
          <a:xfrm>
            <a:off x="457197" y="2718203"/>
            <a:ext cx="713194" cy="446423"/>
            <a:chOff x="457200" y="1466425"/>
            <a:chExt cx="776900" cy="486300"/>
          </a:xfrm>
        </p:grpSpPr>
        <p:sp>
          <p:nvSpPr>
            <p:cNvPr id="328" name="Google Shape;328;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29" name="Google Shape;329;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 name="Google Shape;330;p24"/>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1" name="Google Shape;331;p24"/>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 name="Google Shape;332;p24"/>
          <p:cNvGrpSpPr/>
          <p:nvPr/>
        </p:nvGrpSpPr>
        <p:grpSpPr>
          <a:xfrm>
            <a:off x="457222" y="3240828"/>
            <a:ext cx="713194" cy="446423"/>
            <a:chOff x="457200" y="1466425"/>
            <a:chExt cx="776900" cy="486300"/>
          </a:xfrm>
        </p:grpSpPr>
        <p:sp>
          <p:nvSpPr>
            <p:cNvPr id="333" name="Google Shape;333;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34" name="Google Shape;334;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 name="Google Shape;335;p24"/>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6" name="Google Shape;336;p24"/>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 name="Google Shape;337;p24"/>
          <p:cNvGrpSpPr/>
          <p:nvPr/>
        </p:nvGrpSpPr>
        <p:grpSpPr>
          <a:xfrm>
            <a:off x="457222" y="3763453"/>
            <a:ext cx="713194" cy="446423"/>
            <a:chOff x="457200" y="1466425"/>
            <a:chExt cx="776900" cy="486300"/>
          </a:xfrm>
        </p:grpSpPr>
        <p:sp>
          <p:nvSpPr>
            <p:cNvPr id="338" name="Google Shape;338;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39" name="Google Shape;339;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 name="Google Shape;340;p24"/>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1" name="Google Shape;341;p24"/>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 name="Google Shape;342;p24"/>
          <p:cNvGrpSpPr/>
          <p:nvPr/>
        </p:nvGrpSpPr>
        <p:grpSpPr>
          <a:xfrm>
            <a:off x="457222" y="4311603"/>
            <a:ext cx="713194" cy="446423"/>
            <a:chOff x="457200" y="1466425"/>
            <a:chExt cx="776900" cy="486300"/>
          </a:xfrm>
        </p:grpSpPr>
        <p:sp>
          <p:nvSpPr>
            <p:cNvPr id="343" name="Google Shape;343;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44" name="Google Shape;344;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 name="Google Shape;345;p24"/>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8 (Gray)">
  <p:cSld name="CUSTOM_2_7_1_3_1_1_1_1">
    <p:spTree>
      <p:nvGrpSpPr>
        <p:cNvPr id="346" name="Shape 346"/>
        <p:cNvGrpSpPr/>
        <p:nvPr/>
      </p:nvGrpSpPr>
      <p:grpSpPr>
        <a:xfrm>
          <a:off x="0" y="0"/>
          <a:ext cx="0" cy="0"/>
          <a:chOff x="0" y="0"/>
          <a:chExt cx="0" cy="0"/>
        </a:xfrm>
      </p:grpSpPr>
      <p:sp>
        <p:nvSpPr>
          <p:cNvPr id="347" name="Google Shape;347;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8" name="Google Shape;348;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49" name="Google Shape;349;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50" name="Google Shape;350;p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51" name="Google Shape;351;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52" name="Google Shape;352;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3" name="Google Shape;353;p2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 name="Google Shape;354;p25"/>
          <p:cNvGrpSpPr/>
          <p:nvPr/>
        </p:nvGrpSpPr>
        <p:grpSpPr>
          <a:xfrm>
            <a:off x="457427" y="3873038"/>
            <a:ext cx="602564" cy="377174"/>
            <a:chOff x="457200" y="1466425"/>
            <a:chExt cx="776900" cy="486300"/>
          </a:xfrm>
        </p:grpSpPr>
        <p:sp>
          <p:nvSpPr>
            <p:cNvPr id="355" name="Google Shape;355;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56" name="Google Shape;356;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 name="Google Shape;357;p2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8" name="Google Shape;358;p2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 name="Google Shape;359;p25"/>
          <p:cNvGrpSpPr/>
          <p:nvPr/>
        </p:nvGrpSpPr>
        <p:grpSpPr>
          <a:xfrm>
            <a:off x="457315" y="4311142"/>
            <a:ext cx="602564" cy="377174"/>
            <a:chOff x="457200" y="1466425"/>
            <a:chExt cx="776900" cy="486300"/>
          </a:xfrm>
        </p:grpSpPr>
        <p:sp>
          <p:nvSpPr>
            <p:cNvPr id="360" name="Google Shape;360;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61" name="Google Shape;361;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 name="Google Shape;362;p2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3" name="Google Shape;363;p2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 name="Google Shape;364;p25"/>
          <p:cNvGrpSpPr/>
          <p:nvPr/>
        </p:nvGrpSpPr>
        <p:grpSpPr>
          <a:xfrm>
            <a:off x="457377" y="2996663"/>
            <a:ext cx="602564" cy="377174"/>
            <a:chOff x="457200" y="1466425"/>
            <a:chExt cx="776900" cy="486300"/>
          </a:xfrm>
        </p:grpSpPr>
        <p:sp>
          <p:nvSpPr>
            <p:cNvPr id="365" name="Google Shape;365;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66" name="Google Shape;366;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 name="Google Shape;367;p2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8" name="Google Shape;368;p2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 name="Google Shape;369;p25"/>
          <p:cNvGrpSpPr/>
          <p:nvPr/>
        </p:nvGrpSpPr>
        <p:grpSpPr>
          <a:xfrm>
            <a:off x="457265" y="3434767"/>
            <a:ext cx="602564" cy="377174"/>
            <a:chOff x="457200" y="1466425"/>
            <a:chExt cx="776900" cy="486300"/>
          </a:xfrm>
        </p:grpSpPr>
        <p:sp>
          <p:nvSpPr>
            <p:cNvPr id="370" name="Google Shape;370;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71" name="Google Shape;371;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 name="Google Shape;372;p2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3" name="Google Shape;373;p2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 name="Google Shape;374;p25"/>
          <p:cNvGrpSpPr/>
          <p:nvPr/>
        </p:nvGrpSpPr>
        <p:grpSpPr>
          <a:xfrm>
            <a:off x="457402" y="2135288"/>
            <a:ext cx="602564" cy="377174"/>
            <a:chOff x="457200" y="1466425"/>
            <a:chExt cx="776900" cy="486300"/>
          </a:xfrm>
        </p:grpSpPr>
        <p:sp>
          <p:nvSpPr>
            <p:cNvPr id="375" name="Google Shape;375;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76" name="Google Shape;376;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 name="Google Shape;377;p25"/>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2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 name="Google Shape;379;p25"/>
          <p:cNvGrpSpPr/>
          <p:nvPr/>
        </p:nvGrpSpPr>
        <p:grpSpPr>
          <a:xfrm>
            <a:off x="457290" y="2573392"/>
            <a:ext cx="602564" cy="377174"/>
            <a:chOff x="457200" y="1466425"/>
            <a:chExt cx="776900" cy="486300"/>
          </a:xfrm>
        </p:grpSpPr>
        <p:sp>
          <p:nvSpPr>
            <p:cNvPr id="380" name="Google Shape;380;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81" name="Google Shape;381;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 name="Google Shape;382;p25"/>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3" name="Google Shape;383;p2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 name="Google Shape;384;p25"/>
          <p:cNvGrpSpPr/>
          <p:nvPr/>
        </p:nvGrpSpPr>
        <p:grpSpPr>
          <a:xfrm>
            <a:off x="457352" y="1258913"/>
            <a:ext cx="602564" cy="377174"/>
            <a:chOff x="457200" y="1466425"/>
            <a:chExt cx="776900" cy="486300"/>
          </a:xfrm>
        </p:grpSpPr>
        <p:sp>
          <p:nvSpPr>
            <p:cNvPr id="385" name="Google Shape;385;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86" name="Google Shape;386;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 name="Google Shape;387;p25"/>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8" name="Google Shape;388;p2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 name="Google Shape;389;p25"/>
          <p:cNvGrpSpPr/>
          <p:nvPr/>
        </p:nvGrpSpPr>
        <p:grpSpPr>
          <a:xfrm>
            <a:off x="457240" y="1697017"/>
            <a:ext cx="602564" cy="377174"/>
            <a:chOff x="457200" y="1466425"/>
            <a:chExt cx="776900" cy="486300"/>
          </a:xfrm>
        </p:grpSpPr>
        <p:sp>
          <p:nvSpPr>
            <p:cNvPr id="390" name="Google Shape;390;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91" name="Google Shape;391;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 name="Google Shape;392;p25"/>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8 (Green)">
  <p:cSld name="CUSTOM_2_7_1_3_1_1_1_1_1">
    <p:spTree>
      <p:nvGrpSpPr>
        <p:cNvPr id="393" name="Shape 393"/>
        <p:cNvGrpSpPr/>
        <p:nvPr/>
      </p:nvGrpSpPr>
      <p:grpSpPr>
        <a:xfrm>
          <a:off x="0" y="0"/>
          <a:ext cx="0" cy="0"/>
          <a:chOff x="0" y="0"/>
          <a:chExt cx="0" cy="0"/>
        </a:xfrm>
      </p:grpSpPr>
      <p:sp>
        <p:nvSpPr>
          <p:cNvPr id="394" name="Google Shape;394;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5" name="Google Shape;395;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6" name="Google Shape;396;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97" name="Google Shape;397;p2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98" name="Google Shape;398;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99" name="Google Shape;399;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0" name="Google Shape;400;p26"/>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 name="Google Shape;401;p26"/>
          <p:cNvGrpSpPr/>
          <p:nvPr/>
        </p:nvGrpSpPr>
        <p:grpSpPr>
          <a:xfrm>
            <a:off x="457427" y="3873038"/>
            <a:ext cx="602564" cy="377174"/>
            <a:chOff x="457200" y="1466425"/>
            <a:chExt cx="776900" cy="486300"/>
          </a:xfrm>
        </p:grpSpPr>
        <p:sp>
          <p:nvSpPr>
            <p:cNvPr id="402" name="Google Shape;402;p2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03" name="Google Shape;403;p2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 name="Google Shape;404;p26"/>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5" name="Google Shape;405;p26"/>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 name="Google Shape;406;p26"/>
          <p:cNvGrpSpPr/>
          <p:nvPr/>
        </p:nvGrpSpPr>
        <p:grpSpPr>
          <a:xfrm>
            <a:off x="457315" y="4311142"/>
            <a:ext cx="602564" cy="377174"/>
            <a:chOff x="457200" y="1466425"/>
            <a:chExt cx="776900" cy="486300"/>
          </a:xfrm>
        </p:grpSpPr>
        <p:sp>
          <p:nvSpPr>
            <p:cNvPr id="407" name="Google Shape;407;p2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8" name="Google Shape;408;p2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 name="Google Shape;409;p26"/>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0" name="Google Shape;410;p26"/>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 name="Google Shape;411;p26"/>
          <p:cNvGrpSpPr/>
          <p:nvPr/>
        </p:nvGrpSpPr>
        <p:grpSpPr>
          <a:xfrm>
            <a:off x="457377" y="2996663"/>
            <a:ext cx="602564" cy="377174"/>
            <a:chOff x="457200" y="1466425"/>
            <a:chExt cx="776900" cy="486300"/>
          </a:xfrm>
        </p:grpSpPr>
        <p:sp>
          <p:nvSpPr>
            <p:cNvPr id="412" name="Google Shape;412;p2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13" name="Google Shape;413;p2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 name="Google Shape;414;p26"/>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5" name="Google Shape;415;p26"/>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 name="Google Shape;416;p26"/>
          <p:cNvGrpSpPr/>
          <p:nvPr/>
        </p:nvGrpSpPr>
        <p:grpSpPr>
          <a:xfrm>
            <a:off x="457265" y="3434767"/>
            <a:ext cx="602564" cy="377174"/>
            <a:chOff x="457200" y="1466425"/>
            <a:chExt cx="776900" cy="486300"/>
          </a:xfrm>
        </p:grpSpPr>
        <p:sp>
          <p:nvSpPr>
            <p:cNvPr id="417" name="Google Shape;417;p2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8" name="Google Shape;418;p2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 name="Google Shape;419;p26"/>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0" name="Google Shape;420;p26"/>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 name="Google Shape;421;p26"/>
          <p:cNvGrpSpPr/>
          <p:nvPr/>
        </p:nvGrpSpPr>
        <p:grpSpPr>
          <a:xfrm>
            <a:off x="457402" y="2135288"/>
            <a:ext cx="602564" cy="377174"/>
            <a:chOff x="457200" y="1466425"/>
            <a:chExt cx="776900" cy="486300"/>
          </a:xfrm>
        </p:grpSpPr>
        <p:sp>
          <p:nvSpPr>
            <p:cNvPr id="422" name="Google Shape;422;p2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23" name="Google Shape;423;p2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 name="Google Shape;424;p26"/>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5" name="Google Shape;425;p26"/>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 name="Google Shape;426;p26"/>
          <p:cNvGrpSpPr/>
          <p:nvPr/>
        </p:nvGrpSpPr>
        <p:grpSpPr>
          <a:xfrm>
            <a:off x="457290" y="2573392"/>
            <a:ext cx="602564" cy="377174"/>
            <a:chOff x="457200" y="1466425"/>
            <a:chExt cx="776900" cy="486300"/>
          </a:xfrm>
        </p:grpSpPr>
        <p:sp>
          <p:nvSpPr>
            <p:cNvPr id="427" name="Google Shape;427;p2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8" name="Google Shape;428;p2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 name="Google Shape;429;p26"/>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0" name="Google Shape;430;p26"/>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 name="Google Shape;431;p26"/>
          <p:cNvGrpSpPr/>
          <p:nvPr/>
        </p:nvGrpSpPr>
        <p:grpSpPr>
          <a:xfrm>
            <a:off x="457352" y="1258913"/>
            <a:ext cx="602564" cy="377174"/>
            <a:chOff x="457200" y="1466425"/>
            <a:chExt cx="776900" cy="486300"/>
          </a:xfrm>
        </p:grpSpPr>
        <p:sp>
          <p:nvSpPr>
            <p:cNvPr id="432" name="Google Shape;432;p2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33" name="Google Shape;433;p2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 name="Google Shape;434;p26"/>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5" name="Google Shape;435;p26"/>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 name="Google Shape;436;p26"/>
          <p:cNvGrpSpPr/>
          <p:nvPr/>
        </p:nvGrpSpPr>
        <p:grpSpPr>
          <a:xfrm>
            <a:off x="457240" y="1697017"/>
            <a:ext cx="602564" cy="377174"/>
            <a:chOff x="457200" y="1466425"/>
            <a:chExt cx="776900" cy="486300"/>
          </a:xfrm>
        </p:grpSpPr>
        <p:sp>
          <p:nvSpPr>
            <p:cNvPr id="437" name="Google Shape;437;p2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8" name="Google Shape;438;p2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 name="Google Shape;439;p26"/>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3 (Green)">
  <p:cSld name="CUSTOM_2_7_1_5">
    <p:spTree>
      <p:nvGrpSpPr>
        <p:cNvPr id="440" name="Shape 440"/>
        <p:cNvGrpSpPr/>
        <p:nvPr/>
      </p:nvGrpSpPr>
      <p:grpSpPr>
        <a:xfrm>
          <a:off x="0" y="0"/>
          <a:ext cx="0" cy="0"/>
          <a:chOff x="0" y="0"/>
          <a:chExt cx="0" cy="0"/>
        </a:xfrm>
      </p:grpSpPr>
      <p:sp>
        <p:nvSpPr>
          <p:cNvPr id="441" name="Google Shape;441;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2" name="Google Shape;442;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3" name="Google Shape;443;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4" name="Google Shape;444;p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45" name="Google Shape;445;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46" name="Google Shape;446;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7" name="Google Shape;447;p27"/>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7"/>
          <p:cNvSpPr txBox="1"/>
          <p:nvPr>
            <p:ph idx="3" type="subTitle"/>
          </p:nvPr>
        </p:nvSpPr>
        <p:spPr>
          <a:xfrm>
            <a:off x="724275" y="1937827"/>
            <a:ext cx="2371500" cy="22167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49" name="Google Shape;449;p27"/>
          <p:cNvGrpSpPr/>
          <p:nvPr/>
        </p:nvGrpSpPr>
        <p:grpSpPr>
          <a:xfrm>
            <a:off x="457181" y="1345103"/>
            <a:ext cx="533372" cy="533480"/>
            <a:chOff x="457200" y="1378813"/>
            <a:chExt cx="695400" cy="695450"/>
          </a:xfrm>
        </p:grpSpPr>
        <p:sp>
          <p:nvSpPr>
            <p:cNvPr id="450" name="Google Shape;450;p2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1" name="Google Shape;451;p27"/>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 name="Google Shape;452;p27"/>
          <p:cNvGrpSpPr/>
          <p:nvPr/>
        </p:nvGrpSpPr>
        <p:grpSpPr>
          <a:xfrm>
            <a:off x="3228956" y="1345103"/>
            <a:ext cx="533372" cy="533480"/>
            <a:chOff x="457200" y="1378813"/>
            <a:chExt cx="695400" cy="695450"/>
          </a:xfrm>
        </p:grpSpPr>
        <p:sp>
          <p:nvSpPr>
            <p:cNvPr id="453" name="Google Shape;453;p2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54" name="Google Shape;454;p27"/>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 name="Google Shape;455;p27"/>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7"/>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7" name="Google Shape;457;p27"/>
          <p:cNvGrpSpPr/>
          <p:nvPr/>
        </p:nvGrpSpPr>
        <p:grpSpPr>
          <a:xfrm>
            <a:off x="6134081" y="1345853"/>
            <a:ext cx="533372" cy="533480"/>
            <a:chOff x="457200" y="1378813"/>
            <a:chExt cx="695400" cy="695450"/>
          </a:xfrm>
        </p:grpSpPr>
        <p:sp>
          <p:nvSpPr>
            <p:cNvPr id="458" name="Google Shape;458;p2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59" name="Google Shape;459;p27"/>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 name="Google Shape;460;p27"/>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7"/>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Numbered 1–2 (Blue)">
  <p:cSld name="CUSTOM_2_7_1_5_2_1">
    <p:spTree>
      <p:nvGrpSpPr>
        <p:cNvPr id="462" name="Shape 462"/>
        <p:cNvGrpSpPr/>
        <p:nvPr/>
      </p:nvGrpSpPr>
      <p:grpSpPr>
        <a:xfrm>
          <a:off x="0" y="0"/>
          <a:ext cx="0" cy="0"/>
          <a:chOff x="0" y="0"/>
          <a:chExt cx="0" cy="0"/>
        </a:xfrm>
      </p:grpSpPr>
      <p:pic>
        <p:nvPicPr>
          <p:cNvPr id="463" name="Google Shape;463;p2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64" name="Google Shape;464;p2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7" name="Google Shape;467;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8" name="Google Shape;468;p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69" name="Google Shape;469;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0" name="Google Shape;470;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28"/>
          <p:cNvSpPr/>
          <p:nvPr/>
        </p:nvSpPr>
        <p:spPr>
          <a:xfrm>
            <a:off x="457206" y="1421303"/>
            <a:ext cx="533400" cy="4767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472" name="Google Shape;472;p28"/>
          <p:cNvSpPr/>
          <p:nvPr/>
        </p:nvSpPr>
        <p:spPr>
          <a:xfrm rot="10800000">
            <a:off x="593369" y="1810088"/>
            <a:ext cx="261029" cy="144694"/>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8"/>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4" name="Google Shape;474;p28"/>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5" name="Google Shape;475;p2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 name="Google Shape;476;p28"/>
          <p:cNvGrpSpPr/>
          <p:nvPr/>
        </p:nvGrpSpPr>
        <p:grpSpPr>
          <a:xfrm>
            <a:off x="4936306" y="1423553"/>
            <a:ext cx="533372" cy="533480"/>
            <a:chOff x="457200" y="1378813"/>
            <a:chExt cx="695400" cy="695450"/>
          </a:xfrm>
        </p:grpSpPr>
        <p:sp>
          <p:nvSpPr>
            <p:cNvPr id="477" name="Google Shape;477;p28"/>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78" name="Google Shape;478;p28"/>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 name="Google Shape;479;p28"/>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28"/>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1" name="Google Shape;481;p28"/>
          <p:cNvSpPr txBox="1"/>
          <p:nvPr>
            <p:ph idx="7" type="subTitle"/>
          </p:nvPr>
        </p:nvSpPr>
        <p:spPr>
          <a:xfrm>
            <a:off x="457200" y="1399032"/>
            <a:ext cx="533400" cy="476700"/>
          </a:xfrm>
          <a:prstGeom prst="rect">
            <a:avLst/>
          </a:prstGeom>
          <a:noFill/>
          <a:ln>
            <a:noFill/>
          </a:ln>
        </p:spPr>
        <p:txBody>
          <a:bodyPr anchorCtr="0" anchor="t" bIns="0" lIns="0" spcFirstLastPara="1" rIns="0" wrap="square" tIns="91425">
            <a:noAutofit/>
          </a:bodyPr>
          <a:lstStyle>
            <a:lvl1pPr lvl="0" rtl="0" algn="ctr">
              <a:spcBef>
                <a:spcPts val="0"/>
              </a:spcBef>
              <a:spcAft>
                <a:spcPts val="0"/>
              </a:spcAft>
              <a:buNone/>
              <a:defRPr sz="21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482" name="Google Shape;482;p28"/>
          <p:cNvSpPr txBox="1"/>
          <p:nvPr>
            <p:ph idx="8" type="subTitle"/>
          </p:nvPr>
        </p:nvSpPr>
        <p:spPr>
          <a:xfrm>
            <a:off x="4936275" y="1399032"/>
            <a:ext cx="533400" cy="533400"/>
          </a:xfrm>
          <a:prstGeom prst="rect">
            <a:avLst/>
          </a:prstGeom>
          <a:noFill/>
          <a:ln>
            <a:noFill/>
          </a:ln>
        </p:spPr>
        <p:txBody>
          <a:bodyPr anchorCtr="0" anchor="t" bIns="0" lIns="0" spcFirstLastPara="1" rIns="0" wrap="square" tIns="91425">
            <a:noAutofit/>
          </a:bodyPr>
          <a:lstStyle>
            <a:lvl1pPr lvl="0" rtl="0" algn="ctr">
              <a:spcBef>
                <a:spcPts val="0"/>
              </a:spcBef>
              <a:spcAft>
                <a:spcPts val="0"/>
              </a:spcAft>
              <a:buNone/>
              <a:defRPr sz="2100">
                <a:solidFill>
                  <a:srgbClr val="FFFFFF"/>
                </a:solidFill>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Numbered 1–5 (Grey)">
  <p:cSld name="CUSTOM_2_7_1_5_1">
    <p:spTree>
      <p:nvGrpSpPr>
        <p:cNvPr id="483" name="Shape 483"/>
        <p:cNvGrpSpPr/>
        <p:nvPr/>
      </p:nvGrpSpPr>
      <p:grpSpPr>
        <a:xfrm>
          <a:off x="0" y="0"/>
          <a:ext cx="0" cy="0"/>
          <a:chOff x="0" y="0"/>
          <a:chExt cx="0" cy="0"/>
        </a:xfrm>
      </p:grpSpPr>
      <p:sp>
        <p:nvSpPr>
          <p:cNvPr id="484" name="Google Shape;484;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5" name="Google Shape;485;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6" name="Google Shape;486;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7" name="Google Shape;487;p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88" name="Google Shape;488;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89" name="Google Shape;489;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9"/>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91" name="Google Shape;491;p29"/>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9"/>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9"/>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9"/>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9"/>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96" name="Google Shape;496;p29"/>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97" name="Google Shape;497;p29"/>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9"/>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9"/>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9"/>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9"/>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02" name="Google Shape;502;p29"/>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03" name="Google Shape;503;p29"/>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9"/>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29"/>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507" name="Google Shape;507;p29"/>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8" name="Google Shape;508;p29"/>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9" name="Google Shape;509;p29"/>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eens)">
  <p:cSld name="CUSTOM_2_7_1_6_1_2">
    <p:spTree>
      <p:nvGrpSpPr>
        <p:cNvPr id="510" name="Shape 510"/>
        <p:cNvGrpSpPr/>
        <p:nvPr/>
      </p:nvGrpSpPr>
      <p:grpSpPr>
        <a:xfrm>
          <a:off x="0" y="0"/>
          <a:ext cx="0" cy="0"/>
          <a:chOff x="0" y="0"/>
          <a:chExt cx="0" cy="0"/>
        </a:xfrm>
      </p:grpSpPr>
      <p:sp>
        <p:nvSpPr>
          <p:cNvPr id="511" name="Google Shape;511;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3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16" name="Google Shape;516;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3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30"/>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27" name="Google Shape;527;p30"/>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28" name="Google Shape;528;p3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8" name="Google Shape;28;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0" name="Google Shape;30;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1" name="Google Shape;31;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 name="Google Shape;32;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4" name="Google Shape;34;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5" name="Google Shape;35;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Yellow/Green)">
  <p:cSld name="CUSTOM_2_7_1_6_1_2_1">
    <p:spTree>
      <p:nvGrpSpPr>
        <p:cNvPr id="529" name="Shape 529"/>
        <p:cNvGrpSpPr/>
        <p:nvPr/>
      </p:nvGrpSpPr>
      <p:grpSpPr>
        <a:xfrm>
          <a:off x="0" y="0"/>
          <a:ext cx="0" cy="0"/>
          <a:chOff x="0" y="0"/>
          <a:chExt cx="0" cy="0"/>
        </a:xfrm>
      </p:grpSpPr>
      <p:sp>
        <p:nvSpPr>
          <p:cNvPr id="530" name="Google Shape;530;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35" name="Google Shape;535;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45" name="Google Shape;545;p31"/>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46" name="Google Shape;546;p31"/>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47" name="Google Shape;547;p3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4 (Gray)">
  <p:cSld name="CUSTOM_2_7_1_6_1_2_1_1">
    <p:spTree>
      <p:nvGrpSpPr>
        <p:cNvPr id="548" name="Shape 548"/>
        <p:cNvGrpSpPr/>
        <p:nvPr/>
      </p:nvGrpSpPr>
      <p:grpSpPr>
        <a:xfrm>
          <a:off x="0" y="0"/>
          <a:ext cx="0" cy="0"/>
          <a:chOff x="0" y="0"/>
          <a:chExt cx="0" cy="0"/>
        </a:xfrm>
      </p:grpSpPr>
      <p:sp>
        <p:nvSpPr>
          <p:cNvPr id="549" name="Google Shape;549;p3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54" name="Google Shape;554;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2"/>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64" name="Google Shape;564;p32"/>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65" name="Google Shape;565;p32"/>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66" name="Google Shape;566;p32"/>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4 (Blue)">
  <p:cSld name="CUSTOM_2_7_1_6_1_2_1_1_1">
    <p:spTree>
      <p:nvGrpSpPr>
        <p:cNvPr id="567" name="Shape 567"/>
        <p:cNvGrpSpPr/>
        <p:nvPr/>
      </p:nvGrpSpPr>
      <p:grpSpPr>
        <a:xfrm>
          <a:off x="0" y="0"/>
          <a:ext cx="0" cy="0"/>
          <a:chOff x="0" y="0"/>
          <a:chExt cx="0" cy="0"/>
        </a:xfrm>
      </p:grpSpPr>
      <p:sp>
        <p:nvSpPr>
          <p:cNvPr id="568" name="Google Shape;568;p3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73" name="Google Shape;573;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2" name="Google Shape;582;p33"/>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83" name="Google Shape;583;p33"/>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84" name="Google Shape;584;p33"/>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85" name="Google Shape;585;p33"/>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een)">
  <p:cSld name="CUSTOM_2_7_1_4_1">
    <p:spTree>
      <p:nvGrpSpPr>
        <p:cNvPr id="586" name="Shape 586"/>
        <p:cNvGrpSpPr/>
        <p:nvPr/>
      </p:nvGrpSpPr>
      <p:grpSpPr>
        <a:xfrm>
          <a:off x="0" y="0"/>
          <a:ext cx="0" cy="0"/>
          <a:chOff x="0" y="0"/>
          <a:chExt cx="0" cy="0"/>
        </a:xfrm>
      </p:grpSpPr>
      <p:sp>
        <p:nvSpPr>
          <p:cNvPr id="587" name="Google Shape;587;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9" name="Google Shape;589;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0" name="Google Shape;590;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1" name="Google Shape;591;p3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92" name="Google Shape;592;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3" name="Google Shape;593;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4" name="Google Shape;594;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0" name="Google Shape;600;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1" name="Google Shape;601;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3" name="Google Shape;603;p3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4" name="Google Shape;604;p34"/>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605" name="Google Shape;605;p3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6" name="Google Shape;606;p34"/>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607" name="Google Shape;607;p3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Green/Yellow)">
  <p:cSld name="CUSTOM_2_7_1_4_1_2">
    <p:spTree>
      <p:nvGrpSpPr>
        <p:cNvPr id="608" name="Shape 608"/>
        <p:cNvGrpSpPr/>
        <p:nvPr/>
      </p:nvGrpSpPr>
      <p:grpSpPr>
        <a:xfrm>
          <a:off x="0" y="0"/>
          <a:ext cx="0" cy="0"/>
          <a:chOff x="0" y="0"/>
          <a:chExt cx="0" cy="0"/>
        </a:xfrm>
      </p:grpSpPr>
      <p:sp>
        <p:nvSpPr>
          <p:cNvPr id="609" name="Google Shape;609;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1" name="Google Shape;611;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2" name="Google Shape;612;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3" name="Google Shape;613;p3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14" name="Google Shape;614;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5" name="Google Shape;615;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6" name="Google Shape;616;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1" name="Google Shape;621;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2" name="Google Shape;622;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3" name="Google Shape;623;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5" name="Google Shape;625;p3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26" name="Google Shape;626;p35"/>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27" name="Google Shape;627;p35"/>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28" name="Google Shape;628;p35"/>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29" name="Google Shape;629;p35"/>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5 (Gray)">
  <p:cSld name="CUSTOM_2_7_1_4_1_1">
    <p:spTree>
      <p:nvGrpSpPr>
        <p:cNvPr id="630" name="Shape 630"/>
        <p:cNvGrpSpPr/>
        <p:nvPr/>
      </p:nvGrpSpPr>
      <p:grpSpPr>
        <a:xfrm>
          <a:off x="0" y="0"/>
          <a:ext cx="0" cy="0"/>
          <a:chOff x="0" y="0"/>
          <a:chExt cx="0" cy="0"/>
        </a:xfrm>
      </p:grpSpPr>
      <p:sp>
        <p:nvSpPr>
          <p:cNvPr id="631" name="Google Shape;631;p3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3" name="Google Shape;633;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4" name="Google Shape;634;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5" name="Google Shape;635;p3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36" name="Google Shape;636;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7" name="Google Shape;637;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8" name="Google Shape;638;p3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3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3" name="Google Shape;643;p3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4" name="Google Shape;644;p3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5" name="Google Shape;645;p3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7" name="Google Shape;647;p36"/>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48" name="Google Shape;648;p36"/>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49" name="Google Shape;649;p36"/>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50" name="Google Shape;650;p36"/>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51" name="Google Shape;651;p36"/>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5 (Blue)">
  <p:cSld name="CUSTOM_2_7_1_4_1_1_1">
    <p:spTree>
      <p:nvGrpSpPr>
        <p:cNvPr id="652" name="Shape 652"/>
        <p:cNvGrpSpPr/>
        <p:nvPr/>
      </p:nvGrpSpPr>
      <p:grpSpPr>
        <a:xfrm>
          <a:off x="0" y="0"/>
          <a:ext cx="0" cy="0"/>
          <a:chOff x="0" y="0"/>
          <a:chExt cx="0" cy="0"/>
        </a:xfrm>
      </p:grpSpPr>
      <p:sp>
        <p:nvSpPr>
          <p:cNvPr id="653" name="Google Shape;653;p3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5" name="Google Shape;655;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6" name="Google Shape;656;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7" name="Google Shape;657;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58" name="Google Shape;658;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9" name="Google Shape;659;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0" name="Google Shape;660;p3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1" name="Google Shape;661;p3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3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3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7" name="Google Shape;667;p3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9" name="Google Shape;669;p37"/>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70" name="Google Shape;670;p37"/>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71" name="Google Shape;671;p37"/>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72" name="Google Shape;672;p37"/>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73" name="Google Shape;673;p37"/>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een)">
  <p:cSld name="CUSTOM_2_7_1_3_1_1_3_1">
    <p:spTree>
      <p:nvGrpSpPr>
        <p:cNvPr id="674" name="Shape 674"/>
        <p:cNvGrpSpPr/>
        <p:nvPr/>
      </p:nvGrpSpPr>
      <p:grpSpPr>
        <a:xfrm>
          <a:off x="0" y="0"/>
          <a:ext cx="0" cy="0"/>
          <a:chOff x="0" y="0"/>
          <a:chExt cx="0" cy="0"/>
        </a:xfrm>
      </p:grpSpPr>
      <p:sp>
        <p:nvSpPr>
          <p:cNvPr id="675" name="Google Shape;675;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7" name="Google Shape;677;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8" name="Google Shape;678;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9" name="Google Shape;679;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80" name="Google Shape;680;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1" name="Google Shape;681;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2" name="Google Shape;692;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3" name="Google Shape;693;p3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4" name="Google Shape;694;p38"/>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95" name="Google Shape;695;p3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6" name="Google Shape;696;p38"/>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97" name="Google Shape;697;p3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8" name="Google Shape;698;p38"/>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Yellow/Green)">
  <p:cSld name="CUSTOM_2_7_1_3_1_1_3_2">
    <p:spTree>
      <p:nvGrpSpPr>
        <p:cNvPr id="699" name="Shape 699"/>
        <p:cNvGrpSpPr/>
        <p:nvPr/>
      </p:nvGrpSpPr>
      <p:grpSpPr>
        <a:xfrm>
          <a:off x="0" y="0"/>
          <a:ext cx="0" cy="0"/>
          <a:chOff x="0" y="0"/>
          <a:chExt cx="0" cy="0"/>
        </a:xfrm>
      </p:grpSpPr>
      <p:sp>
        <p:nvSpPr>
          <p:cNvPr id="700" name="Google Shape;700;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2" name="Google Shape;702;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3" name="Google Shape;703;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4" name="Google Shape;704;p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705" name="Google Shape;705;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6" name="Google Shape;706;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7" name="Google Shape;717;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8" name="Google Shape;718;p3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19" name="Google Shape;719;p39"/>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20" name="Google Shape;720;p3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21" name="Google Shape;721;p39"/>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22" name="Google Shape;722;p3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23" name="Google Shape;723;p39"/>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6 (Gray)">
  <p:cSld name="CUSTOM_2_7_1_3_1_1_3_3">
    <p:spTree>
      <p:nvGrpSpPr>
        <p:cNvPr id="724" name="Shape 724"/>
        <p:cNvGrpSpPr/>
        <p:nvPr/>
      </p:nvGrpSpPr>
      <p:grpSpPr>
        <a:xfrm>
          <a:off x="0" y="0"/>
          <a:ext cx="0" cy="0"/>
          <a:chOff x="0" y="0"/>
          <a:chExt cx="0" cy="0"/>
        </a:xfrm>
      </p:grpSpPr>
      <p:sp>
        <p:nvSpPr>
          <p:cNvPr id="725" name="Google Shape;725;p4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7" name="Google Shape;727;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8" name="Google Shape;728;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9" name="Google Shape;729;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730" name="Google Shape;730;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1" name="Google Shape;731;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4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4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4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4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4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2" name="Google Shape;742;p4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3" name="Google Shape;743;p40"/>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44" name="Google Shape;744;p40"/>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45" name="Google Shape;745;p40"/>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46" name="Google Shape;746;p40"/>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47" name="Google Shape;747;p40"/>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48" name="Google Shape;748;p40"/>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36" name="Shape 36"/>
        <p:cNvGrpSpPr/>
        <p:nvPr/>
      </p:nvGrpSpPr>
      <p:grpSpPr>
        <a:xfrm>
          <a:off x="0" y="0"/>
          <a:ext cx="0" cy="0"/>
          <a:chOff x="0" y="0"/>
          <a:chExt cx="0" cy="0"/>
        </a:xfrm>
      </p:grpSpPr>
      <p:pic>
        <p:nvPicPr>
          <p:cNvPr id="37" name="Google Shape;37;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8" name="Google Shape;38;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 name="Google Shape;39;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0" name="Google Shape;40;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1" name="Google Shape;41;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42" name="Google Shape;42;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 name="Google Shape;43;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5" name="Google Shape;45;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6 (Blue)">
  <p:cSld name="CUSTOM_2_7_1_3_1_1_3_2_1">
    <p:spTree>
      <p:nvGrpSpPr>
        <p:cNvPr id="749" name="Shape 749"/>
        <p:cNvGrpSpPr/>
        <p:nvPr/>
      </p:nvGrpSpPr>
      <p:grpSpPr>
        <a:xfrm>
          <a:off x="0" y="0"/>
          <a:ext cx="0" cy="0"/>
          <a:chOff x="0" y="0"/>
          <a:chExt cx="0" cy="0"/>
        </a:xfrm>
      </p:grpSpPr>
      <p:sp>
        <p:nvSpPr>
          <p:cNvPr id="750" name="Google Shape;750;p4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2" name="Google Shape;752;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3" name="Google Shape;753;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4" name="Google Shape;754;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755" name="Google Shape;755;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6" name="Google Shape;756;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4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8" name="Google Shape;768;p41"/>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69" name="Google Shape;769;p41"/>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70" name="Google Shape;770;p41"/>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71" name="Google Shape;771;p41"/>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72" name="Google Shape;772;p41"/>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73" name="Google Shape;773;p41"/>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een)">
  <p:cSld name="CUSTOM_2_7_1_3_1_1_1_2">
    <p:spTree>
      <p:nvGrpSpPr>
        <p:cNvPr id="774" name="Shape 774"/>
        <p:cNvGrpSpPr/>
        <p:nvPr/>
      </p:nvGrpSpPr>
      <p:grpSpPr>
        <a:xfrm>
          <a:off x="0" y="0"/>
          <a:ext cx="0" cy="0"/>
          <a:chOff x="0" y="0"/>
          <a:chExt cx="0" cy="0"/>
        </a:xfrm>
      </p:grpSpPr>
      <p:sp>
        <p:nvSpPr>
          <p:cNvPr id="775" name="Google Shape;775;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7" name="Google Shape;77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78" name="Google Shape;77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79" name="Google Shape;779;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780" name="Google Shape;78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1" name="Google Shape;781;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2" name="Google Shape;782;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3" name="Google Shape;783;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5" name="Google Shape;795;p4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96" name="Google Shape;796;p42"/>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97" name="Google Shape;797;p4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98" name="Google Shape;798;p42"/>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99" name="Google Shape;799;p4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0" name="Google Shape;800;p42"/>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801" name="Google Shape;801;p4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Yellow/Green)">
  <p:cSld name="CUSTOM_2_7_1_3_1_1_1_2_1">
    <p:spTree>
      <p:nvGrpSpPr>
        <p:cNvPr id="802" name="Shape 802"/>
        <p:cNvGrpSpPr/>
        <p:nvPr/>
      </p:nvGrpSpPr>
      <p:grpSpPr>
        <a:xfrm>
          <a:off x="0" y="0"/>
          <a:ext cx="0" cy="0"/>
          <a:chOff x="0" y="0"/>
          <a:chExt cx="0" cy="0"/>
        </a:xfrm>
      </p:grpSpPr>
      <p:sp>
        <p:nvSpPr>
          <p:cNvPr id="803" name="Google Shape;803;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5" name="Google Shape;80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6" name="Google Shape;80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7" name="Google Shape;807;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08" name="Google Shape;80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09" name="Google Shape;809;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0" name="Google Shape;810;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1" name="Google Shape;811;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3" name="Google Shape;823;p4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24" name="Google Shape;824;p43"/>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25" name="Google Shape;825;p4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26" name="Google Shape;826;p43"/>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27" name="Google Shape;827;p4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28" name="Google Shape;828;p43"/>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29" name="Google Shape;829;p4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7 (Gray)">
  <p:cSld name="CUSTOM_2_7_1_3_1_1_1_2_1_1">
    <p:spTree>
      <p:nvGrpSpPr>
        <p:cNvPr id="830" name="Shape 830"/>
        <p:cNvGrpSpPr/>
        <p:nvPr/>
      </p:nvGrpSpPr>
      <p:grpSpPr>
        <a:xfrm>
          <a:off x="0" y="0"/>
          <a:ext cx="0" cy="0"/>
          <a:chOff x="0" y="0"/>
          <a:chExt cx="0" cy="0"/>
        </a:xfrm>
      </p:grpSpPr>
      <p:sp>
        <p:nvSpPr>
          <p:cNvPr id="831" name="Google Shape;831;p4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3" name="Google Shape;833;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4" name="Google Shape;834;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5" name="Google Shape;835;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36" name="Google Shape;836;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7" name="Google Shape;837;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8" name="Google Shape;838;p4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9" name="Google Shape;839;p4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4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4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4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1" name="Google Shape;851;p44"/>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52" name="Google Shape;852;p44"/>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53" name="Google Shape;853;p44"/>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54" name="Google Shape;854;p44"/>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55" name="Google Shape;855;p44"/>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56" name="Google Shape;856;p44"/>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57" name="Google Shape;857;p44"/>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7 (Blue)">
  <p:cSld name="CUSTOM_2_7_1_3_1_1_1_2_1_1_1">
    <p:spTree>
      <p:nvGrpSpPr>
        <p:cNvPr id="858" name="Shape 858"/>
        <p:cNvGrpSpPr/>
        <p:nvPr/>
      </p:nvGrpSpPr>
      <p:grpSpPr>
        <a:xfrm>
          <a:off x="0" y="0"/>
          <a:ext cx="0" cy="0"/>
          <a:chOff x="0" y="0"/>
          <a:chExt cx="0" cy="0"/>
        </a:xfrm>
      </p:grpSpPr>
      <p:sp>
        <p:nvSpPr>
          <p:cNvPr id="859" name="Google Shape;859;p4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1" name="Google Shape;861;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2" name="Google Shape;862;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3" name="Google Shape;863;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64" name="Google Shape;864;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5" name="Google Shape;865;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6" name="Google Shape;866;p4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4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4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4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4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4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79" name="Google Shape;879;p45"/>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80" name="Google Shape;880;p45"/>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81" name="Google Shape;881;p45"/>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82" name="Google Shape;882;p45"/>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83" name="Google Shape;883;p45"/>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84" name="Google Shape;884;p45"/>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85" name="Google Shape;885;p45"/>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een)">
  <p:cSld name="CUSTOM_2_7_1_3_1_1_1_1_1_1">
    <p:spTree>
      <p:nvGrpSpPr>
        <p:cNvPr id="886" name="Shape 886"/>
        <p:cNvGrpSpPr/>
        <p:nvPr/>
      </p:nvGrpSpPr>
      <p:grpSpPr>
        <a:xfrm>
          <a:off x="0" y="0"/>
          <a:ext cx="0" cy="0"/>
          <a:chOff x="0" y="0"/>
          <a:chExt cx="0" cy="0"/>
        </a:xfrm>
      </p:grpSpPr>
      <p:sp>
        <p:nvSpPr>
          <p:cNvPr id="887" name="Google Shape;887;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89" name="Google Shape;889;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0" name="Google Shape;890;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91" name="Google Shape;891;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2" name="Google Shape;892;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5" name="Google Shape;895;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7" name="Google Shape;897;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9" name="Google Shape;899;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1" name="Google Shape;901;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3" name="Google Shape;903;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6"/>
          <p:cNvSpPr txBox="1"/>
          <p:nvPr>
            <p:ph idx="9" type="subTitle"/>
          </p:nvPr>
        </p:nvSpPr>
        <p:spPr>
          <a:xfrm>
            <a:off x="0" y="1259000"/>
            <a:ext cx="85956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09" name="Google Shape;909;p4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10" name="Google Shape;910;p46"/>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911" name="Google Shape;911;p4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12" name="Google Shape;912;p46"/>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913" name="Google Shape;913;p4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14" name="Google Shape;914;p46"/>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915" name="Google Shape;915;p4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16" name="Google Shape;916;p46"/>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Yellow/Green)">
  <p:cSld name="CUSTOM_2_7_1_3_1_1_1_1_1_1_1">
    <p:spTree>
      <p:nvGrpSpPr>
        <p:cNvPr id="917" name="Shape 917"/>
        <p:cNvGrpSpPr/>
        <p:nvPr/>
      </p:nvGrpSpPr>
      <p:grpSpPr>
        <a:xfrm>
          <a:off x="0" y="0"/>
          <a:ext cx="0" cy="0"/>
          <a:chOff x="0" y="0"/>
          <a:chExt cx="0" cy="0"/>
        </a:xfrm>
      </p:grpSpPr>
      <p:sp>
        <p:nvSpPr>
          <p:cNvPr id="918" name="Google Shape;918;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0" name="Google Shape;920;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1" name="Google Shape;921;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922" name="Google Shape;922;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3" name="Google Shape;923;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6" name="Google Shape;926;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8" name="Google Shape;928;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0" name="Google Shape;930;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2" name="Google Shape;932;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4" name="Google Shape;934;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0" name="Google Shape;940;p4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41" name="Google Shape;941;p47"/>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42" name="Google Shape;942;p4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43" name="Google Shape;943;p47"/>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44" name="Google Shape;944;p4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45" name="Google Shape;945;p47"/>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46" name="Google Shape;946;p4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47" name="Google Shape;947;p47"/>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Bullets 1–8 (Gray)">
  <p:cSld name="CUSTOM_2_7_1_3_1_1_1_1_1_1_1_1">
    <p:spTree>
      <p:nvGrpSpPr>
        <p:cNvPr id="948" name="Shape 948"/>
        <p:cNvGrpSpPr/>
        <p:nvPr/>
      </p:nvGrpSpPr>
      <p:grpSpPr>
        <a:xfrm>
          <a:off x="0" y="0"/>
          <a:ext cx="0" cy="0"/>
          <a:chOff x="0" y="0"/>
          <a:chExt cx="0" cy="0"/>
        </a:xfrm>
      </p:grpSpPr>
      <p:sp>
        <p:nvSpPr>
          <p:cNvPr id="949" name="Google Shape;949;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1" name="Google Shape;951;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2" name="Google Shape;952;p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953" name="Google Shape;953;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4" name="Google Shape;954;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4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7" name="Google Shape;957;p4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9" name="Google Shape;959;p4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1" name="Google Shape;961;p4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3" name="Google Shape;963;p4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5" name="Google Shape;965;p4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1" name="Google Shape;971;p48"/>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72" name="Google Shape;972;p48"/>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73" name="Google Shape;973;p48"/>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74" name="Google Shape;974;p48"/>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75" name="Google Shape;975;p48"/>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76" name="Google Shape;976;p48"/>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77" name="Google Shape;977;p48"/>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78" name="Google Shape;978;p48"/>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Bullets 1–8 (Blue)">
  <p:cSld name="CUSTOM_2_7_1_3_1_1_1_1_1_1_1_1_1">
    <p:spTree>
      <p:nvGrpSpPr>
        <p:cNvPr id="979" name="Shape 979"/>
        <p:cNvGrpSpPr/>
        <p:nvPr/>
      </p:nvGrpSpPr>
      <p:grpSpPr>
        <a:xfrm>
          <a:off x="0" y="0"/>
          <a:ext cx="0" cy="0"/>
          <a:chOff x="0" y="0"/>
          <a:chExt cx="0" cy="0"/>
        </a:xfrm>
      </p:grpSpPr>
      <p:sp>
        <p:nvSpPr>
          <p:cNvPr id="980" name="Google Shape;980;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82" name="Google Shape;982;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83" name="Google Shape;983;p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984" name="Google Shape;984;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85" name="Google Shape;985;p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6" name="Google Shape;986;p4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8" name="Google Shape;988;p4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0" name="Google Shape;990;p4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2" name="Google Shape;992;p4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4" name="Google Shape;994;p4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4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8" name="Google Shape;998;p4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0" name="Google Shape;1000;p4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2" name="Google Shape;1002;p49"/>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003" name="Google Shape;1003;p49"/>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004" name="Google Shape;1004;p49"/>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1005" name="Google Shape;1005;p49"/>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1006" name="Google Shape;1006;p49"/>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1007" name="Google Shape;1007;p49"/>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1008" name="Google Shape;1008;p49"/>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1009" name="Google Shape;1009;p49"/>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Fist to Five">
  <p:cSld name="CUSTOM_2_3_1_1_3_1_1_2_1_1_1_1">
    <p:spTree>
      <p:nvGrpSpPr>
        <p:cNvPr id="1010" name="Shape 1010"/>
        <p:cNvGrpSpPr/>
        <p:nvPr/>
      </p:nvGrpSpPr>
      <p:grpSpPr>
        <a:xfrm>
          <a:off x="0" y="0"/>
          <a:ext cx="0" cy="0"/>
          <a:chOff x="0" y="0"/>
          <a:chExt cx="0" cy="0"/>
        </a:xfrm>
      </p:grpSpPr>
      <p:pic>
        <p:nvPicPr>
          <p:cNvPr id="1011" name="Google Shape;1011;p5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12" name="Google Shape;1012;p50"/>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3" name="Google Shape;1013;p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14" name="Google Shape;1014;p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15" name="Google Shape;1015;p5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16" name="Google Shape;1016;p50"/>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17" name="Google Shape;1017;p50"/>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Title Slide: FinTech">
  <p:cSld name="CUSTOM_2_3_1_1_1_1_1_2_1_2_1_1_1_1_2_1_1_1_1_1">
    <p:spTree>
      <p:nvGrpSpPr>
        <p:cNvPr id="46" name="Shape 46"/>
        <p:cNvGrpSpPr/>
        <p:nvPr/>
      </p:nvGrpSpPr>
      <p:grpSpPr>
        <a:xfrm>
          <a:off x="0" y="0"/>
          <a:ext cx="0" cy="0"/>
          <a:chOff x="0" y="0"/>
          <a:chExt cx="0" cy="0"/>
        </a:xfrm>
      </p:grpSpPr>
      <p:pic>
        <p:nvPicPr>
          <p:cNvPr id="47" name="Google Shape;47;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48" name="Google Shape;48;p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 name="Google Shape;49;p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50" name="Google Shape;50;p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51" name="Google Shape;51;p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 name="Google Shape;52;p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 name="Google Shape;53;p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54" name="Google Shape;54;p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pic>
        <p:nvPicPr>
          <p:cNvPr id="55" name="Google Shape;55;p6"/>
          <p:cNvPicPr preferRelativeResize="0"/>
          <p:nvPr/>
        </p:nvPicPr>
        <p:blipFill>
          <a:blip r:embed="rId4">
            <a:alphaModFix/>
          </a:blip>
          <a:stretch>
            <a:fillRect/>
          </a:stretch>
        </p:blipFill>
        <p:spPr>
          <a:xfrm>
            <a:off x="913750" y="1045025"/>
            <a:ext cx="2330325" cy="233032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Review">
  <p:cSld name="CUSTOM_17_2_1_2_1">
    <p:spTree>
      <p:nvGrpSpPr>
        <p:cNvPr id="1018" name="Shape 1018"/>
        <p:cNvGrpSpPr/>
        <p:nvPr/>
      </p:nvGrpSpPr>
      <p:grpSpPr>
        <a:xfrm>
          <a:off x="0" y="0"/>
          <a:ext cx="0" cy="0"/>
          <a:chOff x="0" y="0"/>
          <a:chExt cx="0" cy="0"/>
        </a:xfrm>
      </p:grpSpPr>
      <p:pic>
        <p:nvPicPr>
          <p:cNvPr id="1019" name="Google Shape;1019;p5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20" name="Google Shape;1020;p5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21" name="Google Shape;1021;p5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2" name="Google Shape;1022;p51"/>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23" name="Google Shape;1023;p5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2. Take a Break 2">
  <p:cSld name="CUSTOM_1">
    <p:spTree>
      <p:nvGrpSpPr>
        <p:cNvPr id="1024" name="Shape 1024"/>
        <p:cNvGrpSpPr/>
        <p:nvPr/>
      </p:nvGrpSpPr>
      <p:grpSpPr>
        <a:xfrm>
          <a:off x="0" y="0"/>
          <a:ext cx="0" cy="0"/>
          <a:chOff x="0" y="0"/>
          <a:chExt cx="0" cy="0"/>
        </a:xfrm>
      </p:grpSpPr>
      <p:sp>
        <p:nvSpPr>
          <p:cNvPr id="1025" name="Google Shape;1025;p5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pic>
        <p:nvPicPr>
          <p:cNvPr id="1026" name="Google Shape;1026;p52"/>
          <p:cNvPicPr preferRelativeResize="0"/>
          <p:nvPr/>
        </p:nvPicPr>
        <p:blipFill rotWithShape="1">
          <a:blip r:embed="rId2">
            <a:alphaModFix/>
          </a:blip>
          <a:srcRect b="11436" l="1069" r="814" t="11805"/>
          <a:stretch/>
        </p:blipFill>
        <p:spPr>
          <a:xfrm>
            <a:off x="0" y="-96350"/>
            <a:ext cx="9144000" cy="5365102"/>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3. Watch a Video">
  <p:cSld name="CUSTOM_2">
    <p:spTree>
      <p:nvGrpSpPr>
        <p:cNvPr id="1027" name="Shape 1027"/>
        <p:cNvGrpSpPr/>
        <p:nvPr/>
      </p:nvGrpSpPr>
      <p:grpSpPr>
        <a:xfrm>
          <a:off x="0" y="0"/>
          <a:ext cx="0" cy="0"/>
          <a:chOff x="0" y="0"/>
          <a:chExt cx="0" cy="0"/>
        </a:xfrm>
      </p:grpSpPr>
      <p:pic>
        <p:nvPicPr>
          <p:cNvPr id="1028" name="Google Shape;1028;p53"/>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29" name="Google Shape;1029;p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30" name="Google Shape;1030;p53"/>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31" name="Google Shape;1031;p53"/>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32" name="Google Shape;1032;p53"/>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1033" name="Google Shape;1033;p53"/>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3"/>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4. Watch a Video">
  <p:cSld name="CUSTOM_3">
    <p:spTree>
      <p:nvGrpSpPr>
        <p:cNvPr id="1035" name="Shape 1035"/>
        <p:cNvGrpSpPr/>
        <p:nvPr/>
      </p:nvGrpSpPr>
      <p:grpSpPr>
        <a:xfrm>
          <a:off x="0" y="0"/>
          <a:ext cx="0" cy="0"/>
          <a:chOff x="0" y="0"/>
          <a:chExt cx="0" cy="0"/>
        </a:xfrm>
      </p:grpSpPr>
      <p:pic>
        <p:nvPicPr>
          <p:cNvPr id="1036" name="Google Shape;1036;p54"/>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37" name="Google Shape;1037;p5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1038" name="Google Shape;1038;p54"/>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39" name="Google Shape;1039;p54"/>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040" name="Google Shape;1040;p54"/>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4"/>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4"/>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5. Peer Review">
  <p:cSld name="CUSTOM_3_1">
    <p:spTree>
      <p:nvGrpSpPr>
        <p:cNvPr id="1043" name="Shape 1043"/>
        <p:cNvGrpSpPr/>
        <p:nvPr/>
      </p:nvGrpSpPr>
      <p:grpSpPr>
        <a:xfrm>
          <a:off x="0" y="0"/>
          <a:ext cx="0" cy="0"/>
          <a:chOff x="0" y="0"/>
          <a:chExt cx="0" cy="0"/>
        </a:xfrm>
      </p:grpSpPr>
      <p:pic>
        <p:nvPicPr>
          <p:cNvPr id="1044" name="Google Shape;1044;p55"/>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45" name="Google Shape;1045;p55"/>
          <p:cNvSpPr txBox="1"/>
          <p:nvPr/>
        </p:nvSpPr>
        <p:spPr>
          <a:xfrm>
            <a:off x="0" y="215325"/>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
        <p:nvSpPr>
          <p:cNvPr id="1046" name="Google Shape;1046;p5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_5">
    <p:spTree>
      <p:nvGrpSpPr>
        <p:cNvPr id="1047" name="Shape 1047"/>
        <p:cNvGrpSpPr/>
        <p:nvPr/>
      </p:nvGrpSpPr>
      <p:grpSpPr>
        <a:xfrm>
          <a:off x="0" y="0"/>
          <a:ext cx="0" cy="0"/>
          <a:chOff x="0" y="0"/>
          <a:chExt cx="0" cy="0"/>
        </a:xfrm>
      </p:grpSpPr>
      <p:pic>
        <p:nvPicPr>
          <p:cNvPr id="1048" name="Google Shape;1048;p56"/>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49" name="Google Shape;1049;p56"/>
          <p:cNvSpPr txBox="1"/>
          <p:nvPr/>
        </p:nvSpPr>
        <p:spPr>
          <a:xfrm>
            <a:off x="358900" y="592950"/>
            <a:ext cx="4603200" cy="74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
        <p:nvSpPr>
          <p:cNvPr id="1050" name="Google Shape;1050;p5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itle Slide:Digital Marketing">
  <p:cSld name="CUSTOM_2_3_1_1_1_1_1_2_1_2_1_1_1_1_2_1_1_1_1_2">
    <p:spTree>
      <p:nvGrpSpPr>
        <p:cNvPr id="56" name="Shape 56"/>
        <p:cNvGrpSpPr/>
        <p:nvPr/>
      </p:nvGrpSpPr>
      <p:grpSpPr>
        <a:xfrm>
          <a:off x="0" y="0"/>
          <a:ext cx="0" cy="0"/>
          <a:chOff x="0" y="0"/>
          <a:chExt cx="0" cy="0"/>
        </a:xfrm>
      </p:grpSpPr>
      <p:pic>
        <p:nvPicPr>
          <p:cNvPr id="57" name="Google Shape;57;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58" name="Google Shape;58;p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 name="Google Shape;59;p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60" name="Google Shape;60;p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61" name="Google Shape;61;p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 name="Google Shape;62;p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 name="Google Shape;63;p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64" name="Google Shape;64;p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pic>
        <p:nvPicPr>
          <p:cNvPr id="65" name="Google Shape;65;p7"/>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Subsection Slide">
  <p:cSld name="CUSTOM_17_2_1_1_2">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8" name="Google Shape;68;p8"/>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9" name="Google Shape;69;p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0" name="Google Shape;70;p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ransition Slide">
  <p:cSld name="CUSTOM_17_2_1_2">
    <p:spTree>
      <p:nvGrpSpPr>
        <p:cNvPr id="71" name="Shape 71"/>
        <p:cNvGrpSpPr/>
        <p:nvPr/>
      </p:nvGrpSpPr>
      <p:grpSpPr>
        <a:xfrm>
          <a:off x="0" y="0"/>
          <a:ext cx="0" cy="0"/>
          <a:chOff x="0" y="0"/>
          <a:chExt cx="0" cy="0"/>
        </a:xfrm>
      </p:grpSpPr>
      <p:pic>
        <p:nvPicPr>
          <p:cNvPr id="72" name="Google Shape;72;p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3" name="Google Shape;73;p9"/>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4" name="Google Shape;74;p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5" name="Google Shape;75;p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Text Only">
  <p:cSld name="CUSTOM_2_7_2">
    <p:spTree>
      <p:nvGrpSpPr>
        <p:cNvPr id="76" name="Shape 76"/>
        <p:cNvGrpSpPr/>
        <p:nvPr/>
      </p:nvGrpSpPr>
      <p:grpSpPr>
        <a:xfrm>
          <a:off x="0" y="0"/>
          <a:ext cx="0" cy="0"/>
          <a:chOff x="0" y="0"/>
          <a:chExt cx="0" cy="0"/>
        </a:xfrm>
      </p:grpSpPr>
      <p:sp>
        <p:nvSpPr>
          <p:cNvPr id="77" name="Google Shape;77;p1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 name="Google Shape;78;p1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9" name="Google Shape;79;p1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 name="Google Shape;80;p1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1" name="Google Shape;81;p1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2" name="Google Shape;82;p1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 name="Google Shape;83;p10"/>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5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hyperlink" Target="https://developer.mozilla.org/en-US/docs/Web/API/Document_Object_Model" TargetMode="External"/><Relationship Id="rId4" Type="http://schemas.openxmlformats.org/officeDocument/2006/relationships/image" Target="../media/image116.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hyperlink" Target="https://coding-boot-camp.github.io/fs-ground-04-web-apis-speedreader-demo/" TargetMode="External"/><Relationship Id="rId4" Type="http://schemas.openxmlformats.org/officeDocument/2006/relationships/image" Target="../media/image1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03.png"/><Relationship Id="rId4" Type="http://schemas.openxmlformats.org/officeDocument/2006/relationships/image" Target="../media/image108.png"/><Relationship Id="rId5" Type="http://schemas.openxmlformats.org/officeDocument/2006/relationships/image" Target="../media/image10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4" name="Shape 1054"/>
        <p:cNvGrpSpPr/>
        <p:nvPr/>
      </p:nvGrpSpPr>
      <p:grpSpPr>
        <a:xfrm>
          <a:off x="0" y="0"/>
          <a:ext cx="0" cy="0"/>
          <a:chOff x="0" y="0"/>
          <a:chExt cx="0" cy="0"/>
        </a:xfrm>
      </p:grpSpPr>
      <p:sp>
        <p:nvSpPr>
          <p:cNvPr id="1055" name="Google Shape;1055;p57"/>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Lesson 4.1</a:t>
            </a:r>
            <a:endParaRPr/>
          </a:p>
        </p:txBody>
      </p:sp>
      <p:sp>
        <p:nvSpPr>
          <p:cNvPr id="1056" name="Google Shape;1056;p57"/>
          <p:cNvSpPr txBox="1"/>
          <p:nvPr>
            <p:ph idx="2" type="title"/>
          </p:nvPr>
        </p:nvSpPr>
        <p:spPr>
          <a:xfrm>
            <a:off x="274350" y="1643000"/>
            <a:ext cx="8595300" cy="1434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t>Web APIs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Introduction to the DOM</a:t>
            </a:r>
            <a:endParaRPr/>
          </a:p>
        </p:txBody>
      </p:sp>
      <p:sp>
        <p:nvSpPr>
          <p:cNvPr id="1057" name="Google Shape;1057;p57"/>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p>
            <a:pPr indent="0" lvl="0" marL="0" rtl="0" algn="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9" name="Shape 1119"/>
        <p:cNvGrpSpPr/>
        <p:nvPr/>
      </p:nvGrpSpPr>
      <p:grpSpPr>
        <a:xfrm>
          <a:off x="0" y="0"/>
          <a:ext cx="0" cy="0"/>
          <a:chOff x="0" y="0"/>
          <a:chExt cx="0" cy="0"/>
        </a:xfrm>
      </p:grpSpPr>
      <p:sp>
        <p:nvSpPr>
          <p:cNvPr id="1120" name="Google Shape;1120;p6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are web APIs?</a:t>
            </a:r>
            <a:endParaRPr/>
          </a:p>
        </p:txBody>
      </p:sp>
      <p:sp>
        <p:nvSpPr>
          <p:cNvPr id="1121" name="Google Shape;1121;p6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5" name="Shape 1125"/>
        <p:cNvGrpSpPr/>
        <p:nvPr/>
      </p:nvGrpSpPr>
      <p:grpSpPr>
        <a:xfrm>
          <a:off x="0" y="0"/>
          <a:ext cx="0" cy="0"/>
          <a:chOff x="0" y="0"/>
          <a:chExt cx="0" cy="0"/>
        </a:xfrm>
      </p:grpSpPr>
      <p:sp>
        <p:nvSpPr>
          <p:cNvPr id="1126" name="Google Shape;1126;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Web APIs</a:t>
            </a:r>
            <a:endParaRPr/>
          </a:p>
        </p:txBody>
      </p:sp>
      <p:sp>
        <p:nvSpPr>
          <p:cNvPr id="1127" name="Google Shape;1127;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28" name="Google Shape;1128;p67"/>
          <p:cNvPicPr preferRelativeResize="0"/>
          <p:nvPr/>
        </p:nvPicPr>
        <p:blipFill>
          <a:blip r:embed="rId3">
            <a:alphaModFix/>
          </a:blip>
          <a:stretch>
            <a:fillRect/>
          </a:stretch>
        </p:blipFill>
        <p:spPr>
          <a:xfrm>
            <a:off x="946978" y="686100"/>
            <a:ext cx="7250045" cy="4078150"/>
          </a:xfrm>
          <a:prstGeom prst="rect">
            <a:avLst/>
          </a:prstGeom>
          <a:noFill/>
          <a:ln>
            <a:noFill/>
          </a:ln>
        </p:spPr>
      </p:pic>
      <p:sp>
        <p:nvSpPr>
          <p:cNvPr id="1129" name="Google Shape;1129;p67"/>
          <p:cNvSpPr txBox="1"/>
          <p:nvPr/>
        </p:nvSpPr>
        <p:spPr>
          <a:xfrm>
            <a:off x="1313700" y="1907225"/>
            <a:ext cx="2907900" cy="163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Web APIs are built into the web browser and contain methods that allow us to manipulate a webpage using JavaScript.</a:t>
            </a:r>
            <a:endParaRPr sz="1800">
              <a:latin typeface="Roboto"/>
              <a:ea typeface="Roboto"/>
              <a:cs typeface="Roboto"/>
              <a:sym typeface="Roboto"/>
            </a:endParaRPr>
          </a:p>
        </p:txBody>
      </p:sp>
      <p:sp>
        <p:nvSpPr>
          <p:cNvPr id="1130" name="Google Shape;1130;p67"/>
          <p:cNvSpPr txBox="1"/>
          <p:nvPr/>
        </p:nvSpPr>
        <p:spPr>
          <a:xfrm>
            <a:off x="4909475" y="1857725"/>
            <a:ext cx="2794500" cy="163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We can use web APIs to create elements and add them to the browser or to  add and remove styles and attributes—all via JavaScript!</a:t>
            </a:r>
            <a:endParaRPr sz="18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4" name="Shape 1134"/>
        <p:cNvGrpSpPr/>
        <p:nvPr/>
      </p:nvGrpSpPr>
      <p:grpSpPr>
        <a:xfrm>
          <a:off x="0" y="0"/>
          <a:ext cx="0" cy="0"/>
          <a:chOff x="0" y="0"/>
          <a:chExt cx="0" cy="0"/>
        </a:xfrm>
      </p:grpSpPr>
      <p:sp>
        <p:nvSpPr>
          <p:cNvPr id="1135" name="Google Shape;1135;p68"/>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Activity: </a:t>
            </a:r>
            <a:r>
              <a:rPr lang="en" sz="3000">
                <a:latin typeface="Roboto Light"/>
                <a:ea typeface="Roboto Light"/>
                <a:cs typeface="Roboto Light"/>
                <a:sym typeface="Roboto Light"/>
              </a:rPr>
              <a:t>This Window</a:t>
            </a:r>
            <a:endParaRPr sz="3000">
              <a:latin typeface="Roboto Light"/>
              <a:ea typeface="Roboto Light"/>
              <a:cs typeface="Roboto Light"/>
              <a:sym typeface="Roboto Light"/>
            </a:endParaRPr>
          </a:p>
          <a:p>
            <a:pPr indent="0" lvl="0" marL="0" rtl="0" algn="l">
              <a:spcBef>
                <a:spcPts val="800"/>
              </a:spcBef>
              <a:spcAft>
                <a:spcPts val="0"/>
              </a:spcAft>
              <a:buNone/>
            </a:pPr>
            <a:r>
              <a:rPr lang="en"/>
              <a:t>See instructions in</a:t>
            </a:r>
            <a:r>
              <a:rPr lang="en">
                <a:latin typeface="Roboto Light"/>
                <a:ea typeface="Roboto Light"/>
                <a:cs typeface="Roboto Light"/>
                <a:sym typeface="Roboto Light"/>
              </a:rPr>
              <a:t> </a:t>
            </a:r>
            <a:r>
              <a:rPr b="1" lang="en">
                <a:highlight>
                  <a:srgbClr val="FFFFFF"/>
                </a:highlight>
                <a:latin typeface="Inconsolata"/>
                <a:ea typeface="Inconsolata"/>
                <a:cs typeface="Inconsolata"/>
                <a:sym typeface="Inconsolata"/>
              </a:rPr>
              <a:t>01-Stu_This-Window</a:t>
            </a:r>
            <a:r>
              <a:rPr lang="en">
                <a:latin typeface="Roboto Light"/>
                <a:ea typeface="Roboto Light"/>
                <a:cs typeface="Roboto Light"/>
                <a:sym typeface="Roboto Light"/>
              </a:rPr>
              <a:t> </a:t>
            </a:r>
            <a:br>
              <a:rPr lang="en">
                <a:latin typeface="Roboto Light"/>
                <a:ea typeface="Roboto Light"/>
                <a:cs typeface="Roboto Light"/>
                <a:sym typeface="Roboto Light"/>
              </a:rPr>
            </a:br>
            <a:r>
              <a:rPr lang="en"/>
              <a:t>in the class repo.</a:t>
            </a:r>
            <a:endParaRPr/>
          </a:p>
          <a:p>
            <a:pPr indent="0" lvl="0" marL="0" rtl="0" algn="l">
              <a:spcBef>
                <a:spcPts val="800"/>
              </a:spcBef>
              <a:spcAft>
                <a:spcPts val="800"/>
              </a:spcAft>
              <a:buNone/>
            </a:pPr>
            <a:r>
              <a:rPr lang="en" sz="1800"/>
              <a:t>In this activity, you will use  </a:t>
            </a:r>
            <a:r>
              <a:rPr lang="en" sz="1800">
                <a:highlight>
                  <a:srgbClr val="000000"/>
                </a:highlight>
              </a:rPr>
              <a:t> </a:t>
            </a:r>
            <a:r>
              <a:rPr lang="en" sz="1800">
                <a:solidFill>
                  <a:srgbClr val="FFFFFF"/>
                </a:solidFill>
                <a:highlight>
                  <a:srgbClr val="000000"/>
                </a:highlight>
                <a:latin typeface="Inconsolata"/>
                <a:ea typeface="Inconsolata"/>
                <a:cs typeface="Inconsolata"/>
                <a:sym typeface="Inconsolata"/>
              </a:rPr>
              <a:t>console.log(this)</a:t>
            </a:r>
            <a:r>
              <a:rPr lang="en" sz="1800"/>
              <a:t> and dig around inside the returned object, answering some questions along the way.</a:t>
            </a:r>
            <a:endParaRPr sz="1800"/>
          </a:p>
        </p:txBody>
      </p:sp>
      <p:sp>
        <p:nvSpPr>
          <p:cNvPr id="1136" name="Google Shape;1136;p6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37" name="Google Shape;1137;p68"/>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1" name="Shape 1141"/>
        <p:cNvGrpSpPr/>
        <p:nvPr/>
      </p:nvGrpSpPr>
      <p:grpSpPr>
        <a:xfrm>
          <a:off x="0" y="0"/>
          <a:ext cx="0" cy="0"/>
          <a:chOff x="0" y="0"/>
          <a:chExt cx="0" cy="0"/>
        </a:xfrm>
      </p:grpSpPr>
      <p:sp>
        <p:nvSpPr>
          <p:cNvPr id="1142" name="Google Shape;1142;p69"/>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t/>
            </a:r>
            <a:endParaRPr/>
          </a:p>
        </p:txBody>
      </p:sp>
      <p:sp>
        <p:nvSpPr>
          <p:cNvPr id="1143" name="Google Shape;1143;p6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Instructions</a:t>
            </a:r>
            <a:endParaRPr/>
          </a:p>
        </p:txBody>
      </p:sp>
      <p:sp>
        <p:nvSpPr>
          <p:cNvPr id="1144" name="Google Shape;1144;p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a:t>
            </a:r>
            <a:r>
              <a:rPr lang="en">
                <a:latin typeface="Roboto Light"/>
                <a:ea typeface="Roboto Light"/>
                <a:cs typeface="Roboto Light"/>
                <a:sym typeface="Roboto Light"/>
              </a:rPr>
              <a:t>This Window</a:t>
            </a:r>
            <a:endParaRPr>
              <a:latin typeface="Roboto Light"/>
              <a:ea typeface="Roboto Light"/>
              <a:cs typeface="Roboto Light"/>
              <a:sym typeface="Roboto Light"/>
            </a:endParaRPr>
          </a:p>
        </p:txBody>
      </p:sp>
      <p:sp>
        <p:nvSpPr>
          <p:cNvPr id="1145" name="Google Shape;1145;p69"/>
          <p:cNvSpPr txBox="1"/>
          <p:nvPr>
            <p:ph idx="2" type="body"/>
          </p:nvPr>
        </p:nvSpPr>
        <p:spPr>
          <a:xfrm>
            <a:off x="175" y="1284250"/>
            <a:ext cx="9144000" cy="3199200"/>
          </a:xfrm>
          <a:prstGeom prst="rect">
            <a:avLst/>
          </a:prstGeom>
        </p:spPr>
        <p:txBody>
          <a:bodyPr anchorCtr="0" anchor="t" bIns="914400" lIns="457200" spcFirstLastPara="1" rIns="457200" wrap="square" tIns="0">
            <a:noAutofit/>
          </a:bodyPr>
          <a:lstStyle/>
          <a:p>
            <a:pPr indent="-180340" lvl="0" marL="320040" rtl="0" algn="l">
              <a:spcBef>
                <a:spcPts val="0"/>
              </a:spcBef>
              <a:spcAft>
                <a:spcPts val="0"/>
              </a:spcAft>
              <a:buSzPts val="1400"/>
              <a:buChar char="●"/>
            </a:pPr>
            <a:r>
              <a:rPr lang="en"/>
              <a:t>First open the provided </a:t>
            </a:r>
            <a:r>
              <a:rPr lang="en">
                <a:solidFill>
                  <a:srgbClr val="FFFFFF"/>
                </a:solidFill>
                <a:highlight>
                  <a:srgbClr val="000000"/>
                </a:highlight>
                <a:latin typeface="Inconsolata"/>
                <a:ea typeface="Inconsolata"/>
                <a:cs typeface="Inconsolata"/>
                <a:sym typeface="Inconsolata"/>
              </a:rPr>
              <a:t>index.html</a:t>
            </a:r>
            <a:r>
              <a:rPr lang="en"/>
              <a:t> file in the browser and navigate to the console.</a:t>
            </a:r>
            <a:br>
              <a:rPr lang="en"/>
            </a:br>
            <a:endParaRPr/>
          </a:p>
          <a:p>
            <a:pPr indent="-180340" lvl="0" marL="320040" rtl="0" algn="l">
              <a:spcBef>
                <a:spcPts val="0"/>
              </a:spcBef>
              <a:spcAft>
                <a:spcPts val="0"/>
              </a:spcAft>
              <a:buSzPts val="1400"/>
              <a:buChar char="●"/>
            </a:pPr>
            <a:r>
              <a:rPr lang="en"/>
              <a:t>What is logged?</a:t>
            </a:r>
            <a:endParaRPr/>
          </a:p>
          <a:p>
            <a:pPr indent="0" lvl="0" marL="457200" rtl="0" algn="l">
              <a:spcBef>
                <a:spcPts val="800"/>
              </a:spcBef>
              <a:spcAft>
                <a:spcPts val="0"/>
              </a:spcAft>
              <a:buNone/>
            </a:pPr>
            <a:r>
              <a:rPr lang="en"/>
              <a:t>The </a:t>
            </a:r>
            <a:r>
              <a:rPr lang="en">
                <a:solidFill>
                  <a:srgbClr val="FFFFFF"/>
                </a:solidFill>
                <a:highlight>
                  <a:srgbClr val="000000"/>
                </a:highlight>
                <a:latin typeface="Inconsolata"/>
                <a:ea typeface="Inconsolata"/>
                <a:cs typeface="Inconsolata"/>
                <a:sym typeface="Inconsolata"/>
              </a:rPr>
              <a:t>window</a:t>
            </a:r>
            <a:r>
              <a:rPr lang="en"/>
              <a:t> object. In this use case, </a:t>
            </a:r>
            <a:r>
              <a:rPr lang="en">
                <a:solidFill>
                  <a:srgbClr val="FFFFFF"/>
                </a:solidFill>
                <a:highlight>
                  <a:srgbClr val="000000"/>
                </a:highlight>
                <a:latin typeface="Inconsolata"/>
                <a:ea typeface="Inconsolata"/>
                <a:cs typeface="Inconsolata"/>
                <a:sym typeface="Inconsolata"/>
              </a:rPr>
              <a:t>this</a:t>
            </a:r>
            <a:r>
              <a:rPr lang="en"/>
              <a:t> refers to the window. The </a:t>
            </a:r>
            <a:r>
              <a:rPr lang="en">
                <a:solidFill>
                  <a:srgbClr val="FFFFFF"/>
                </a:solidFill>
                <a:highlight>
                  <a:srgbClr val="000000"/>
                </a:highlight>
                <a:latin typeface="Inconsolata"/>
                <a:ea typeface="Inconsolata"/>
                <a:cs typeface="Inconsolata"/>
                <a:sym typeface="Inconsolata"/>
              </a:rPr>
              <a:t>window</a:t>
            </a:r>
            <a:r>
              <a:rPr lang="en"/>
              <a:t> is an object representation of an open window in a browser.</a:t>
            </a:r>
            <a:endParaRPr/>
          </a:p>
          <a:p>
            <a:pPr indent="-180340" lvl="0" marL="320040" rtl="0" algn="l">
              <a:spcBef>
                <a:spcPts val="800"/>
              </a:spcBef>
              <a:spcAft>
                <a:spcPts val="0"/>
              </a:spcAft>
              <a:buSzPts val="1400"/>
              <a:buChar char="●"/>
            </a:pPr>
            <a:r>
              <a:rPr lang="en"/>
              <a:t>Click in the </a:t>
            </a:r>
            <a:r>
              <a:rPr lang="en">
                <a:solidFill>
                  <a:srgbClr val="FFFFFF"/>
                </a:solidFill>
                <a:highlight>
                  <a:srgbClr val="000000"/>
                </a:highlight>
                <a:latin typeface="Inconsolata"/>
                <a:ea typeface="Inconsolata"/>
                <a:cs typeface="Inconsolata"/>
                <a:sym typeface="Inconsolata"/>
              </a:rPr>
              <a:t>window</a:t>
            </a:r>
            <a:r>
              <a:rPr lang="en"/>
              <a:t> object and </a:t>
            </a:r>
            <a:r>
              <a:rPr lang="en"/>
              <a:t>begin looking at</a:t>
            </a:r>
            <a:r>
              <a:rPr lang="en"/>
              <a:t> the </a:t>
            </a:r>
            <a:r>
              <a:rPr lang="en"/>
              <a:t>numerous</a:t>
            </a:r>
            <a:r>
              <a:rPr lang="en"/>
              <a:t> properties and methods it contains.</a:t>
            </a:r>
            <a:br>
              <a:rPr lang="en"/>
            </a:br>
            <a:endParaRPr/>
          </a:p>
          <a:p>
            <a:pPr indent="-180340" lvl="0" marL="320040" rtl="0" algn="l">
              <a:spcBef>
                <a:spcPts val="0"/>
              </a:spcBef>
              <a:spcAft>
                <a:spcPts val="0"/>
              </a:spcAft>
              <a:buSzPts val="1400"/>
              <a:buChar char="●"/>
            </a:pPr>
            <a:r>
              <a:rPr lang="en"/>
              <a:t>Make your way down to </a:t>
            </a:r>
            <a:r>
              <a:rPr lang="en">
                <a:solidFill>
                  <a:srgbClr val="FFFFFF"/>
                </a:solidFill>
                <a:highlight>
                  <a:srgbClr val="000000"/>
                </a:highlight>
                <a:latin typeface="Inconsolata"/>
                <a:ea typeface="Inconsolata"/>
                <a:cs typeface="Inconsolata"/>
                <a:sym typeface="Inconsolata"/>
              </a:rPr>
              <a:t>document</a:t>
            </a:r>
            <a:r>
              <a:rPr lang="en"/>
              <a:t> and click in it.</a:t>
            </a:r>
            <a:br>
              <a:rPr lang="en"/>
            </a:br>
            <a:endParaRPr/>
          </a:p>
          <a:p>
            <a:pPr indent="-180340" lvl="0" marL="320040" rtl="0" algn="l">
              <a:spcBef>
                <a:spcPts val="0"/>
              </a:spcBef>
              <a:spcAft>
                <a:spcPts val="0"/>
              </a:spcAft>
              <a:buSzPts val="1400"/>
              <a:buChar char="●"/>
            </a:pPr>
            <a:r>
              <a:rPr lang="en"/>
              <a:t>Spend some time looking through the properties and methods in </a:t>
            </a:r>
            <a:r>
              <a:rPr lang="en">
                <a:solidFill>
                  <a:srgbClr val="FFFFFF"/>
                </a:solidFill>
                <a:highlight>
                  <a:srgbClr val="000000"/>
                </a:highlight>
                <a:latin typeface="Inconsolata"/>
                <a:ea typeface="Inconsolata"/>
                <a:cs typeface="Inconsolata"/>
                <a:sym typeface="Inconsolata"/>
              </a:rPr>
              <a:t>window.document</a:t>
            </a:r>
            <a:r>
              <a:rPr lang="en"/>
              <a:t>.</a:t>
            </a:r>
            <a:endParaRPr/>
          </a:p>
        </p:txBody>
      </p:sp>
      <p:sp>
        <p:nvSpPr>
          <p:cNvPr id="1146" name="Google Shape;1146;p69"/>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0" name="Shape 1150"/>
        <p:cNvGrpSpPr/>
        <p:nvPr/>
      </p:nvGrpSpPr>
      <p:grpSpPr>
        <a:xfrm>
          <a:off x="0" y="0"/>
          <a:ext cx="0" cy="0"/>
          <a:chOff x="0" y="0"/>
          <a:chExt cx="0" cy="0"/>
        </a:xfrm>
      </p:grpSpPr>
      <p:sp>
        <p:nvSpPr>
          <p:cNvPr id="1151" name="Google Shape;1151;p70"/>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is </a:t>
            </a:r>
            <a:r>
              <a:rPr lang="en">
                <a:highlight>
                  <a:srgbClr val="000000"/>
                </a:highlight>
              </a:rPr>
              <a:t> </a:t>
            </a:r>
            <a:r>
              <a:rPr lang="en">
                <a:solidFill>
                  <a:srgbClr val="FFFFFF"/>
                </a:solidFill>
                <a:highlight>
                  <a:srgbClr val="000000"/>
                </a:highlight>
                <a:latin typeface="Inconsolata"/>
                <a:ea typeface="Inconsolata"/>
                <a:cs typeface="Inconsolata"/>
                <a:sym typeface="Inconsolata"/>
              </a:rPr>
              <a:t>window.document</a:t>
            </a:r>
            <a:r>
              <a:rPr lang="en"/>
              <a:t>?</a:t>
            </a:r>
            <a:endParaRPr/>
          </a:p>
        </p:txBody>
      </p:sp>
      <p:sp>
        <p:nvSpPr>
          <p:cNvPr id="1152" name="Google Shape;1152;p7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6" name="Shape 1156"/>
        <p:cNvGrpSpPr/>
        <p:nvPr/>
      </p:nvGrpSpPr>
      <p:grpSpPr>
        <a:xfrm>
          <a:off x="0" y="0"/>
          <a:ext cx="0" cy="0"/>
          <a:chOff x="0" y="0"/>
          <a:chExt cx="0" cy="0"/>
        </a:xfrm>
      </p:grpSpPr>
      <p:sp>
        <p:nvSpPr>
          <p:cNvPr id="1157" name="Google Shape;1157;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Document Object Model (DOM)</a:t>
            </a:r>
            <a:endParaRPr/>
          </a:p>
        </p:txBody>
      </p:sp>
      <p:sp>
        <p:nvSpPr>
          <p:cNvPr id="1158" name="Google Shape;1158;p7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59" name="Google Shape;1159;p71"/>
          <p:cNvPicPr preferRelativeResize="0"/>
          <p:nvPr/>
        </p:nvPicPr>
        <p:blipFill>
          <a:blip r:embed="rId3">
            <a:alphaModFix/>
          </a:blip>
          <a:stretch>
            <a:fillRect/>
          </a:stretch>
        </p:blipFill>
        <p:spPr>
          <a:xfrm>
            <a:off x="1281725" y="1386475"/>
            <a:ext cx="6396474" cy="3370000"/>
          </a:xfrm>
          <a:prstGeom prst="rect">
            <a:avLst/>
          </a:prstGeom>
          <a:noFill/>
          <a:ln>
            <a:noFill/>
          </a:ln>
        </p:spPr>
      </p:pic>
      <p:sp>
        <p:nvSpPr>
          <p:cNvPr id="1160" name="Google Shape;1160;p71"/>
          <p:cNvSpPr txBox="1"/>
          <p:nvPr>
            <p:ph idx="1" type="subTitle"/>
          </p:nvPr>
        </p:nvSpPr>
        <p:spPr>
          <a:xfrm>
            <a:off x="0" y="675975"/>
            <a:ext cx="9168600" cy="10296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DOM is an o</a:t>
            </a:r>
            <a:r>
              <a:rPr lang="en"/>
              <a:t>bject-oriented representation of HTML (i.e., the HTML document modeled as JavaScript objects).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Each element is a node.</a:t>
            </a:r>
            <a:endParaRPr/>
          </a:p>
          <a:p>
            <a:pPr indent="0" lvl="0" marL="0" rtl="0" algn="l">
              <a:spcBef>
                <a:spcPts val="0"/>
              </a:spcBef>
              <a:spcAft>
                <a:spcPts val="0"/>
              </a:spcAft>
              <a:buClr>
                <a:schemeClr val="dk1"/>
              </a:buClr>
              <a:buSzPts val="1100"/>
              <a:buFont typeface="Arial"/>
              <a:buNone/>
            </a:pPr>
            <a:r>
              <a:rPr lang="en"/>
              <a:t>Nodes are organized in a tree.</a:t>
            </a:r>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4" name="Shape 1164"/>
        <p:cNvGrpSpPr/>
        <p:nvPr/>
      </p:nvGrpSpPr>
      <p:grpSpPr>
        <a:xfrm>
          <a:off x="0" y="0"/>
          <a:ext cx="0" cy="0"/>
          <a:chOff x="0" y="0"/>
          <a:chExt cx="0" cy="0"/>
        </a:xfrm>
      </p:grpSpPr>
      <p:sp>
        <p:nvSpPr>
          <p:cNvPr id="1165" name="Google Shape;1165;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 Is the Node Tree of This HTML?</a:t>
            </a:r>
            <a:endParaRPr/>
          </a:p>
        </p:txBody>
      </p:sp>
      <p:sp>
        <p:nvSpPr>
          <p:cNvPr id="1166" name="Google Shape;1166;p7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67" name="Google Shape;1167;p72"/>
          <p:cNvSpPr/>
          <p:nvPr/>
        </p:nvSpPr>
        <p:spPr>
          <a:xfrm>
            <a:off x="601025" y="729725"/>
            <a:ext cx="8169900" cy="39909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274300"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&lt;!DOCTYPE html&gt;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&lt;</a:t>
            </a:r>
            <a:r>
              <a:rPr lang="en" sz="1300">
                <a:solidFill>
                  <a:srgbClr val="FF00FF"/>
                </a:solidFill>
                <a:latin typeface="Inconsolata"/>
                <a:ea typeface="Inconsolata"/>
                <a:cs typeface="Inconsolata"/>
                <a:sym typeface="Inconsolata"/>
              </a:rPr>
              <a:t>html </a:t>
            </a:r>
            <a:r>
              <a:rPr lang="en" sz="1300">
                <a:solidFill>
                  <a:srgbClr val="00FF00"/>
                </a:solidFill>
                <a:latin typeface="Inconsolata"/>
                <a:ea typeface="Inconsolata"/>
                <a:cs typeface="Inconsolata"/>
                <a:sym typeface="Inconsolata"/>
              </a:rPr>
              <a:t>lang</a:t>
            </a:r>
            <a:r>
              <a:rPr lang="en" sz="1300">
                <a:solidFill>
                  <a:srgbClr val="FFFFFF"/>
                </a:solidFill>
                <a:latin typeface="Inconsolata"/>
                <a:ea typeface="Inconsolata"/>
                <a:cs typeface="Inconsolata"/>
                <a:sym typeface="Inconsolata"/>
              </a:rPr>
              <a:t>=</a:t>
            </a:r>
            <a:r>
              <a:rPr lang="en" sz="1300">
                <a:solidFill>
                  <a:srgbClr val="FFFF00"/>
                </a:solidFill>
                <a:latin typeface="Inconsolata"/>
                <a:ea typeface="Inconsolata"/>
                <a:cs typeface="Inconsolata"/>
                <a:sym typeface="Inconsolata"/>
              </a:rPr>
              <a:t>"en"</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head</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title</a:t>
            </a:r>
            <a:r>
              <a:rPr lang="en" sz="1300">
                <a:solidFill>
                  <a:srgbClr val="FFFFFF"/>
                </a:solidFill>
                <a:latin typeface="Inconsolata"/>
                <a:ea typeface="Inconsolata"/>
                <a:cs typeface="Inconsolata"/>
                <a:sym typeface="Inconsolata"/>
              </a:rPr>
              <a:t>&gt;Document&lt;/</a:t>
            </a:r>
            <a:r>
              <a:rPr lang="en" sz="1300">
                <a:solidFill>
                  <a:srgbClr val="FF00FF"/>
                </a:solidFill>
                <a:latin typeface="Inconsolata"/>
                <a:ea typeface="Inconsolata"/>
                <a:cs typeface="Inconsolata"/>
                <a:sym typeface="Inconsolata"/>
              </a:rPr>
              <a:t>title</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head</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body</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a:t>
            </a:r>
            <a:r>
              <a:rPr lang="en" sz="1300">
                <a:solidFill>
                  <a:srgbClr val="FFFFFF"/>
                </a:solidFill>
                <a:latin typeface="Inconsolata"/>
                <a:ea typeface="Inconsolata"/>
                <a:cs typeface="Inconsolata"/>
                <a:sym typeface="Inconsolata"/>
              </a:rPr>
              <a:t>&lt;</a:t>
            </a:r>
            <a:r>
              <a:rPr lang="en" sz="1300">
                <a:solidFill>
                  <a:srgbClr val="FF00FF"/>
                </a:solidFill>
                <a:latin typeface="Inconsolata"/>
                <a:ea typeface="Inconsolata"/>
                <a:cs typeface="Inconsolata"/>
                <a:sym typeface="Inconsolata"/>
              </a:rPr>
              <a:t>div</a:t>
            </a:r>
            <a:r>
              <a:rPr lang="en" sz="1300">
                <a:solidFill>
                  <a:srgbClr val="FFFFFF"/>
                </a:solidFill>
                <a:latin typeface="Inconsolata"/>
                <a:ea typeface="Inconsolata"/>
                <a:cs typeface="Inconsolata"/>
                <a:sym typeface="Inconsolata"/>
              </a:rPr>
              <a:t>&gt;Main div</a:t>
            </a:r>
            <a:endParaRPr sz="1300">
              <a:solidFill>
                <a:srgbClr val="FFFFFF"/>
              </a:solidFill>
              <a:latin typeface="Inconsolata"/>
              <a:ea typeface="Inconsolata"/>
              <a:cs typeface="Inconsolata"/>
              <a:sym typeface="Inconsolata"/>
            </a:endParaRPr>
          </a:p>
          <a:p>
            <a:pPr indent="0" lvl="0" marL="45720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article</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45720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a:t>
            </a:r>
            <a:r>
              <a:rPr lang="en" sz="1300">
                <a:solidFill>
                  <a:srgbClr val="FFFFFF"/>
                </a:solidFill>
                <a:latin typeface="Inconsolata"/>
                <a:ea typeface="Inconsolata"/>
                <a:cs typeface="Inconsolata"/>
                <a:sym typeface="Inconsolata"/>
              </a:rPr>
              <a:t>&lt;</a:t>
            </a:r>
            <a:r>
              <a:rPr lang="en" sz="1300">
                <a:solidFill>
                  <a:srgbClr val="FF00FF"/>
                </a:solidFill>
                <a:latin typeface="Inconsolata"/>
                <a:ea typeface="Inconsolata"/>
                <a:cs typeface="Inconsolata"/>
                <a:sym typeface="Inconsolata"/>
              </a:rPr>
              <a:t>section</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t/>
            </a:r>
            <a:endParaRPr sz="1300">
              <a:solidFill>
                <a:srgbClr val="FFFFFF"/>
              </a:solidFill>
              <a:latin typeface="Inconsolata"/>
              <a:ea typeface="Inconsolata"/>
              <a:cs typeface="Inconsolata"/>
              <a:sym typeface="Inconsolata"/>
            </a:endParaRPr>
          </a:p>
          <a:p>
            <a:pPr indent="45720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section</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article</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div</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div</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a</a:t>
            </a:r>
            <a:r>
              <a:rPr lang="en" sz="1300">
                <a:solidFill>
                  <a:srgbClr val="FFFFFF"/>
                </a:solidFill>
                <a:latin typeface="Inconsolata"/>
                <a:ea typeface="Inconsolata"/>
                <a:cs typeface="Inconsolata"/>
                <a:sym typeface="Inconsolata"/>
              </a:rPr>
              <a:t> </a:t>
            </a:r>
            <a:r>
              <a:rPr lang="en" sz="1300">
                <a:solidFill>
                  <a:srgbClr val="00FF00"/>
                </a:solidFill>
                <a:latin typeface="Inconsolata"/>
                <a:ea typeface="Inconsolata"/>
                <a:cs typeface="Inconsolata"/>
                <a:sym typeface="Inconsolata"/>
              </a:rPr>
              <a:t>href</a:t>
            </a:r>
            <a:r>
              <a:rPr lang="en" sz="1300">
                <a:solidFill>
                  <a:srgbClr val="FFFFFF"/>
                </a:solidFill>
                <a:latin typeface="Inconsolata"/>
                <a:ea typeface="Inconsolata"/>
                <a:cs typeface="Inconsolata"/>
                <a:sym typeface="Inconsolata"/>
              </a:rPr>
              <a:t>=</a:t>
            </a:r>
            <a:r>
              <a:rPr lang="en" sz="1300">
                <a:solidFill>
                  <a:srgbClr val="FFFF00"/>
                </a:solidFill>
                <a:latin typeface="Inconsolata"/>
                <a:ea typeface="Inconsolata"/>
                <a:cs typeface="Inconsolata"/>
                <a:sym typeface="Inconsolata"/>
              </a:rPr>
              <a:t>"myImg"</a:t>
            </a:r>
            <a:r>
              <a:rPr lang="en" sz="1300">
                <a:solidFill>
                  <a:srgbClr val="FFFFFF"/>
                </a:solidFill>
                <a:latin typeface="Inconsolata"/>
                <a:ea typeface="Inconsolata"/>
                <a:cs typeface="Inconsolata"/>
                <a:sym typeface="Inconsolata"/>
              </a:rPr>
              <a:t>&gt;&lt;/</a:t>
            </a:r>
            <a:r>
              <a:rPr lang="en" sz="1300">
                <a:solidFill>
                  <a:srgbClr val="FF00FF"/>
                </a:solidFill>
                <a:latin typeface="Inconsolata"/>
                <a:ea typeface="Inconsolata"/>
                <a:cs typeface="Inconsolata"/>
                <a:sym typeface="Inconsolata"/>
              </a:rPr>
              <a:t>a</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a</a:t>
            </a:r>
            <a:r>
              <a:rPr lang="en" sz="1300">
                <a:solidFill>
                  <a:srgbClr val="FFFFFF"/>
                </a:solidFill>
                <a:latin typeface="Inconsolata"/>
                <a:ea typeface="Inconsolata"/>
                <a:cs typeface="Inconsolata"/>
                <a:sym typeface="Inconsolata"/>
              </a:rPr>
              <a:t> </a:t>
            </a:r>
            <a:r>
              <a:rPr lang="en" sz="1300">
                <a:solidFill>
                  <a:srgbClr val="00FF00"/>
                </a:solidFill>
                <a:latin typeface="Inconsolata"/>
                <a:ea typeface="Inconsolata"/>
                <a:cs typeface="Inconsolata"/>
                <a:sym typeface="Inconsolata"/>
              </a:rPr>
              <a:t>href</a:t>
            </a:r>
            <a:r>
              <a:rPr lang="en" sz="1300">
                <a:solidFill>
                  <a:srgbClr val="FFFFFF"/>
                </a:solidFill>
                <a:latin typeface="Inconsolata"/>
                <a:ea typeface="Inconsolata"/>
                <a:cs typeface="Inconsolata"/>
                <a:sym typeface="Inconsolata"/>
              </a:rPr>
              <a:t>="</a:t>
            </a:r>
            <a:r>
              <a:rPr lang="en" sz="1300">
                <a:solidFill>
                  <a:srgbClr val="FFFF00"/>
                </a:solidFill>
                <a:latin typeface="Inconsolata"/>
                <a:ea typeface="Inconsolata"/>
                <a:cs typeface="Inconsolata"/>
                <a:sym typeface="Inconsolata"/>
              </a:rPr>
              <a:t>secondImg</a:t>
            </a:r>
            <a:r>
              <a:rPr lang="en" sz="1300">
                <a:solidFill>
                  <a:srgbClr val="FFFFFF"/>
                </a:solidFill>
                <a:latin typeface="Inconsolata"/>
                <a:ea typeface="Inconsolata"/>
                <a:cs typeface="Inconsolata"/>
                <a:sym typeface="Inconsolata"/>
              </a:rPr>
              <a:t>"&gt;&lt;/</a:t>
            </a:r>
            <a:r>
              <a:rPr lang="en" sz="1300">
                <a:solidFill>
                  <a:srgbClr val="FF00FF"/>
                </a:solidFill>
                <a:latin typeface="Inconsolata"/>
                <a:ea typeface="Inconsolata"/>
                <a:cs typeface="Inconsolata"/>
                <a:sym typeface="Inconsolata"/>
              </a:rPr>
              <a:t>a</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div</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body</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&lt;/</a:t>
            </a:r>
            <a:r>
              <a:rPr lang="en" sz="1300">
                <a:solidFill>
                  <a:srgbClr val="FF00FF"/>
                </a:solidFill>
                <a:latin typeface="Inconsolata"/>
                <a:ea typeface="Inconsolata"/>
                <a:cs typeface="Inconsolata"/>
                <a:sym typeface="Inconsolata"/>
              </a:rPr>
              <a:t>html</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1" name="Shape 1171"/>
        <p:cNvGrpSpPr/>
        <p:nvPr/>
      </p:nvGrpSpPr>
      <p:grpSpPr>
        <a:xfrm>
          <a:off x="0" y="0"/>
          <a:ext cx="0" cy="0"/>
          <a:chOff x="0" y="0"/>
          <a:chExt cx="0" cy="0"/>
        </a:xfrm>
      </p:grpSpPr>
      <p:sp>
        <p:nvSpPr>
          <p:cNvPr id="1172" name="Google Shape;1172;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 Are the Parent, Child, and Sibling Nodes?</a:t>
            </a:r>
            <a:endParaRPr/>
          </a:p>
        </p:txBody>
      </p:sp>
      <p:sp>
        <p:nvSpPr>
          <p:cNvPr id="1173" name="Google Shape;1173;p73"/>
          <p:cNvSpPr txBox="1"/>
          <p:nvPr>
            <p:ph idx="2" type="subTitle"/>
          </p:nvPr>
        </p:nvSpPr>
        <p:spPr>
          <a:xfrm>
            <a:off x="-12300" y="48404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74" name="Google Shape;1174;p73"/>
          <p:cNvSpPr/>
          <p:nvPr/>
        </p:nvSpPr>
        <p:spPr>
          <a:xfrm>
            <a:off x="63900" y="4683925"/>
            <a:ext cx="8927400" cy="47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5" name="Google Shape;1175;p73"/>
          <p:cNvCxnSpPr>
            <a:endCxn id="1176" idx="2"/>
          </p:cNvCxnSpPr>
          <p:nvPr/>
        </p:nvCxnSpPr>
        <p:spPr>
          <a:xfrm>
            <a:off x="3823596" y="3096333"/>
            <a:ext cx="0" cy="1917000"/>
          </a:xfrm>
          <a:prstGeom prst="straightConnector1">
            <a:avLst/>
          </a:prstGeom>
          <a:noFill/>
          <a:ln cap="flat" cmpd="sng" w="19050">
            <a:solidFill>
              <a:srgbClr val="000000"/>
            </a:solidFill>
            <a:prstDash val="solid"/>
            <a:round/>
            <a:headEnd len="med" w="med" type="none"/>
            <a:tailEnd len="med" w="med" type="none"/>
          </a:ln>
        </p:spPr>
      </p:cxnSp>
      <p:cxnSp>
        <p:nvCxnSpPr>
          <p:cNvPr id="1177" name="Google Shape;1177;p73"/>
          <p:cNvCxnSpPr/>
          <p:nvPr/>
        </p:nvCxnSpPr>
        <p:spPr>
          <a:xfrm>
            <a:off x="7576526" y="3096114"/>
            <a:ext cx="0" cy="1007100"/>
          </a:xfrm>
          <a:prstGeom prst="straightConnector1">
            <a:avLst/>
          </a:prstGeom>
          <a:noFill/>
          <a:ln cap="flat" cmpd="sng" w="19050">
            <a:solidFill>
              <a:srgbClr val="000000"/>
            </a:solidFill>
            <a:prstDash val="solid"/>
            <a:round/>
            <a:headEnd len="med" w="med" type="none"/>
            <a:tailEnd len="med" w="med" type="none"/>
          </a:ln>
        </p:spPr>
      </p:cxnSp>
      <p:cxnSp>
        <p:nvCxnSpPr>
          <p:cNvPr id="1178" name="Google Shape;1178;p73"/>
          <p:cNvCxnSpPr/>
          <p:nvPr/>
        </p:nvCxnSpPr>
        <p:spPr>
          <a:xfrm>
            <a:off x="1337475" y="1819275"/>
            <a:ext cx="0" cy="1296300"/>
          </a:xfrm>
          <a:prstGeom prst="straightConnector1">
            <a:avLst/>
          </a:prstGeom>
          <a:noFill/>
          <a:ln cap="flat" cmpd="sng" w="19050">
            <a:solidFill>
              <a:srgbClr val="000000"/>
            </a:solidFill>
            <a:prstDash val="solid"/>
            <a:round/>
            <a:headEnd len="med" w="med" type="none"/>
            <a:tailEnd len="med" w="med" type="none"/>
          </a:ln>
        </p:spPr>
      </p:cxnSp>
      <p:cxnSp>
        <p:nvCxnSpPr>
          <p:cNvPr id="1179" name="Google Shape;1179;p73"/>
          <p:cNvCxnSpPr/>
          <p:nvPr/>
        </p:nvCxnSpPr>
        <p:spPr>
          <a:xfrm>
            <a:off x="6196957" y="2027927"/>
            <a:ext cx="0" cy="526200"/>
          </a:xfrm>
          <a:prstGeom prst="straightConnector1">
            <a:avLst/>
          </a:prstGeom>
          <a:noFill/>
          <a:ln cap="flat" cmpd="sng" w="19050">
            <a:solidFill>
              <a:srgbClr val="000000"/>
            </a:solidFill>
            <a:prstDash val="solid"/>
            <a:round/>
            <a:headEnd len="med" w="med" type="none"/>
            <a:tailEnd len="med" w="med" type="none"/>
          </a:ln>
        </p:spPr>
      </p:cxnSp>
      <p:cxnSp>
        <p:nvCxnSpPr>
          <p:cNvPr id="1180" name="Google Shape;1180;p73"/>
          <p:cNvCxnSpPr/>
          <p:nvPr/>
        </p:nvCxnSpPr>
        <p:spPr>
          <a:xfrm>
            <a:off x="3806519" y="902094"/>
            <a:ext cx="0" cy="917100"/>
          </a:xfrm>
          <a:prstGeom prst="straightConnector1">
            <a:avLst/>
          </a:prstGeom>
          <a:noFill/>
          <a:ln cap="flat" cmpd="sng" w="19050">
            <a:solidFill>
              <a:srgbClr val="000000"/>
            </a:solidFill>
            <a:prstDash val="solid"/>
            <a:round/>
            <a:headEnd len="med" w="med" type="none"/>
            <a:tailEnd len="med" w="med" type="none"/>
          </a:ln>
        </p:spPr>
      </p:cxnSp>
      <p:sp>
        <p:nvSpPr>
          <p:cNvPr id="1181" name="Google Shape;1181;p73"/>
          <p:cNvSpPr/>
          <p:nvPr/>
        </p:nvSpPr>
        <p:spPr>
          <a:xfrm>
            <a:off x="3131775" y="728225"/>
            <a:ext cx="1271100" cy="346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Roboto"/>
                <a:ea typeface="Roboto"/>
                <a:cs typeface="Roboto"/>
                <a:sym typeface="Roboto"/>
              </a:rPr>
              <a:t>Document</a:t>
            </a:r>
            <a:endParaRPr b="1" sz="1300">
              <a:latin typeface="Roboto"/>
              <a:ea typeface="Roboto"/>
              <a:cs typeface="Roboto"/>
              <a:sym typeface="Roboto"/>
            </a:endParaRPr>
          </a:p>
        </p:txBody>
      </p:sp>
      <p:sp>
        <p:nvSpPr>
          <p:cNvPr id="1182" name="Google Shape;1182;p73"/>
          <p:cNvSpPr/>
          <p:nvPr/>
        </p:nvSpPr>
        <p:spPr>
          <a:xfrm>
            <a:off x="3131764" y="1198470"/>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Roboto"/>
                <a:ea typeface="Roboto"/>
                <a:cs typeface="Roboto"/>
                <a:sym typeface="Roboto"/>
              </a:rPr>
              <a:t>Root Element</a:t>
            </a:r>
            <a:br>
              <a:rPr lang="en" sz="1300">
                <a:latin typeface="Roboto"/>
                <a:ea typeface="Roboto"/>
                <a:cs typeface="Roboto"/>
                <a:sym typeface="Roboto"/>
              </a:rPr>
            </a:br>
            <a:r>
              <a:rPr lang="en" sz="1300">
                <a:latin typeface="Inconsolata"/>
                <a:ea typeface="Inconsolata"/>
                <a:cs typeface="Inconsolata"/>
                <a:sym typeface="Inconsolata"/>
              </a:rPr>
              <a:t>&lt;html&gt;</a:t>
            </a:r>
            <a:endParaRPr sz="1300">
              <a:latin typeface="Inconsolata"/>
              <a:ea typeface="Inconsolata"/>
              <a:cs typeface="Inconsolata"/>
              <a:sym typeface="Inconsolata"/>
            </a:endParaRPr>
          </a:p>
        </p:txBody>
      </p:sp>
      <p:sp>
        <p:nvSpPr>
          <p:cNvPr id="1183" name="Google Shape;1183;p73"/>
          <p:cNvSpPr/>
          <p:nvPr/>
        </p:nvSpPr>
        <p:spPr>
          <a:xfrm>
            <a:off x="661769" y="3012784"/>
            <a:ext cx="13305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Roboto"/>
                <a:ea typeface="Roboto"/>
                <a:cs typeface="Roboto"/>
                <a:sym typeface="Roboto"/>
              </a:rPr>
              <a:t>Element</a:t>
            </a:r>
            <a:br>
              <a:rPr lang="en" sz="1300">
                <a:latin typeface="Roboto"/>
                <a:ea typeface="Roboto"/>
                <a:cs typeface="Roboto"/>
                <a:sym typeface="Roboto"/>
              </a:rPr>
            </a:br>
            <a:r>
              <a:rPr lang="en" sz="1300">
                <a:latin typeface="Inconsolata"/>
                <a:ea typeface="Inconsolata"/>
                <a:cs typeface="Inconsolata"/>
                <a:sym typeface="Inconsolata"/>
              </a:rPr>
              <a:t>&lt;title&gt;</a:t>
            </a:r>
            <a:endParaRPr sz="1300">
              <a:latin typeface="Inconsolata"/>
              <a:ea typeface="Inconsolata"/>
              <a:cs typeface="Inconsolata"/>
              <a:sym typeface="Inconsolata"/>
            </a:endParaRPr>
          </a:p>
        </p:txBody>
      </p:sp>
      <p:sp>
        <p:nvSpPr>
          <p:cNvPr id="1176" name="Google Shape;1176;p73"/>
          <p:cNvSpPr/>
          <p:nvPr/>
        </p:nvSpPr>
        <p:spPr>
          <a:xfrm>
            <a:off x="3299046" y="4707633"/>
            <a:ext cx="1049100" cy="3057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Inconsolata"/>
                <a:ea typeface="Inconsolata"/>
                <a:cs typeface="Inconsolata"/>
                <a:sym typeface="Inconsolata"/>
              </a:rPr>
              <a:t>&lt;section&gt;</a:t>
            </a:r>
            <a:endParaRPr sz="1300">
              <a:latin typeface="Inconsolata"/>
              <a:ea typeface="Inconsolata"/>
              <a:cs typeface="Inconsolata"/>
              <a:sym typeface="Inconsolata"/>
            </a:endParaRPr>
          </a:p>
        </p:txBody>
      </p:sp>
      <p:cxnSp>
        <p:nvCxnSpPr>
          <p:cNvPr id="1184" name="Google Shape;1184;p73"/>
          <p:cNvCxnSpPr/>
          <p:nvPr/>
        </p:nvCxnSpPr>
        <p:spPr>
          <a:xfrm rot="10800000">
            <a:off x="1333500" y="1813825"/>
            <a:ext cx="4876800" cy="0"/>
          </a:xfrm>
          <a:prstGeom prst="straightConnector1">
            <a:avLst/>
          </a:prstGeom>
          <a:noFill/>
          <a:ln cap="flat" cmpd="sng" w="19050">
            <a:solidFill>
              <a:srgbClr val="000000"/>
            </a:solidFill>
            <a:prstDash val="solid"/>
            <a:round/>
            <a:headEnd len="med" w="med" type="none"/>
            <a:tailEnd len="med" w="med" type="none"/>
          </a:ln>
        </p:spPr>
      </p:cxnSp>
      <p:cxnSp>
        <p:nvCxnSpPr>
          <p:cNvPr id="1185" name="Google Shape;1185;p73"/>
          <p:cNvCxnSpPr/>
          <p:nvPr/>
        </p:nvCxnSpPr>
        <p:spPr>
          <a:xfrm>
            <a:off x="6196957" y="1813833"/>
            <a:ext cx="0" cy="254100"/>
          </a:xfrm>
          <a:prstGeom prst="straightConnector1">
            <a:avLst/>
          </a:prstGeom>
          <a:noFill/>
          <a:ln cap="flat" cmpd="sng" w="19050">
            <a:solidFill>
              <a:srgbClr val="000000"/>
            </a:solidFill>
            <a:prstDash val="solid"/>
            <a:round/>
            <a:headEnd len="med" w="med" type="none"/>
            <a:tailEnd len="med" w="med" type="none"/>
          </a:ln>
        </p:spPr>
      </p:cxnSp>
      <p:sp>
        <p:nvSpPr>
          <p:cNvPr id="1186" name="Google Shape;1186;p73"/>
          <p:cNvSpPr/>
          <p:nvPr/>
        </p:nvSpPr>
        <p:spPr>
          <a:xfrm>
            <a:off x="5561409" y="1972065"/>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Roboto"/>
                <a:ea typeface="Roboto"/>
                <a:cs typeface="Roboto"/>
                <a:sym typeface="Roboto"/>
              </a:rPr>
              <a:t>Element</a:t>
            </a:r>
            <a:br>
              <a:rPr lang="en" sz="1300">
                <a:latin typeface="Roboto"/>
                <a:ea typeface="Roboto"/>
                <a:cs typeface="Roboto"/>
                <a:sym typeface="Roboto"/>
              </a:rPr>
            </a:br>
            <a:r>
              <a:rPr lang="en" sz="1300">
                <a:latin typeface="Inconsolata"/>
                <a:ea typeface="Inconsolata"/>
                <a:cs typeface="Inconsolata"/>
                <a:sym typeface="Inconsolata"/>
              </a:rPr>
              <a:t>&lt;body&gt;</a:t>
            </a:r>
            <a:endParaRPr sz="1300">
              <a:latin typeface="Inconsolata"/>
              <a:ea typeface="Inconsolata"/>
              <a:cs typeface="Inconsolata"/>
              <a:sym typeface="Inconsolata"/>
            </a:endParaRPr>
          </a:p>
        </p:txBody>
      </p:sp>
      <p:sp>
        <p:nvSpPr>
          <p:cNvPr id="1187" name="Google Shape;1187;p73"/>
          <p:cNvSpPr/>
          <p:nvPr/>
        </p:nvSpPr>
        <p:spPr>
          <a:xfrm>
            <a:off x="691469" y="1972065"/>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Roboto"/>
                <a:ea typeface="Roboto"/>
                <a:cs typeface="Roboto"/>
                <a:sym typeface="Roboto"/>
              </a:rPr>
              <a:t>Element</a:t>
            </a:r>
            <a:br>
              <a:rPr lang="en" sz="1300">
                <a:latin typeface="Roboto"/>
                <a:ea typeface="Roboto"/>
                <a:cs typeface="Roboto"/>
                <a:sym typeface="Roboto"/>
              </a:rPr>
            </a:br>
            <a:r>
              <a:rPr lang="en" sz="1300">
                <a:latin typeface="Inconsolata"/>
                <a:ea typeface="Inconsolata"/>
                <a:cs typeface="Inconsolata"/>
                <a:sym typeface="Inconsolata"/>
              </a:rPr>
              <a:t>&lt;head&gt;</a:t>
            </a:r>
            <a:endParaRPr sz="1300">
              <a:latin typeface="Inconsolata"/>
              <a:ea typeface="Inconsolata"/>
              <a:cs typeface="Inconsolata"/>
              <a:sym typeface="Inconsolata"/>
            </a:endParaRPr>
          </a:p>
        </p:txBody>
      </p:sp>
      <p:cxnSp>
        <p:nvCxnSpPr>
          <p:cNvPr id="1188" name="Google Shape;1188;p73"/>
          <p:cNvCxnSpPr/>
          <p:nvPr/>
        </p:nvCxnSpPr>
        <p:spPr>
          <a:xfrm rot="10800000">
            <a:off x="3815913" y="2547809"/>
            <a:ext cx="4025400" cy="0"/>
          </a:xfrm>
          <a:prstGeom prst="straightConnector1">
            <a:avLst/>
          </a:prstGeom>
          <a:noFill/>
          <a:ln cap="flat" cmpd="sng" w="19050">
            <a:solidFill>
              <a:srgbClr val="000000"/>
            </a:solidFill>
            <a:prstDash val="solid"/>
            <a:round/>
            <a:headEnd len="med" w="med" type="none"/>
            <a:tailEnd len="med" w="med" type="none"/>
          </a:ln>
        </p:spPr>
      </p:cxnSp>
      <p:cxnSp>
        <p:nvCxnSpPr>
          <p:cNvPr id="1189" name="Google Shape;1189;p73"/>
          <p:cNvCxnSpPr/>
          <p:nvPr/>
        </p:nvCxnSpPr>
        <p:spPr>
          <a:xfrm>
            <a:off x="7835369" y="2554020"/>
            <a:ext cx="0" cy="526200"/>
          </a:xfrm>
          <a:prstGeom prst="straightConnector1">
            <a:avLst/>
          </a:prstGeom>
          <a:noFill/>
          <a:ln cap="flat" cmpd="sng" w="19050">
            <a:solidFill>
              <a:srgbClr val="000000"/>
            </a:solidFill>
            <a:prstDash val="solid"/>
            <a:round/>
            <a:headEnd len="med" w="med" type="none"/>
            <a:tailEnd len="med" w="med" type="none"/>
          </a:ln>
        </p:spPr>
      </p:cxnSp>
      <p:cxnSp>
        <p:nvCxnSpPr>
          <p:cNvPr id="1190" name="Google Shape;1190;p73"/>
          <p:cNvCxnSpPr/>
          <p:nvPr/>
        </p:nvCxnSpPr>
        <p:spPr>
          <a:xfrm>
            <a:off x="3823526" y="2554020"/>
            <a:ext cx="0" cy="526200"/>
          </a:xfrm>
          <a:prstGeom prst="straightConnector1">
            <a:avLst/>
          </a:prstGeom>
          <a:noFill/>
          <a:ln cap="flat" cmpd="sng" w="19050">
            <a:solidFill>
              <a:srgbClr val="000000"/>
            </a:solidFill>
            <a:prstDash val="solid"/>
            <a:round/>
            <a:headEnd len="med" w="med" type="none"/>
            <a:tailEnd len="med" w="med" type="none"/>
          </a:ln>
        </p:spPr>
      </p:cxnSp>
      <p:cxnSp>
        <p:nvCxnSpPr>
          <p:cNvPr id="1191" name="Google Shape;1191;p73"/>
          <p:cNvCxnSpPr/>
          <p:nvPr/>
        </p:nvCxnSpPr>
        <p:spPr>
          <a:xfrm>
            <a:off x="8169884" y="2810219"/>
            <a:ext cx="0" cy="1007100"/>
          </a:xfrm>
          <a:prstGeom prst="straightConnector1">
            <a:avLst/>
          </a:prstGeom>
          <a:noFill/>
          <a:ln cap="flat" cmpd="sng" w="19050">
            <a:solidFill>
              <a:srgbClr val="000000"/>
            </a:solidFill>
            <a:prstDash val="solid"/>
            <a:round/>
            <a:headEnd len="med" w="med" type="none"/>
            <a:tailEnd len="med" w="med" type="none"/>
          </a:ln>
        </p:spPr>
      </p:cxnSp>
      <p:sp>
        <p:nvSpPr>
          <p:cNvPr id="1192" name="Google Shape;1192;p73"/>
          <p:cNvSpPr/>
          <p:nvPr/>
        </p:nvSpPr>
        <p:spPr>
          <a:xfrm>
            <a:off x="7909318" y="3817256"/>
            <a:ext cx="521100" cy="3057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Inconsolata"/>
                <a:ea typeface="Inconsolata"/>
                <a:cs typeface="Inconsolata"/>
                <a:sym typeface="Inconsolata"/>
              </a:rPr>
              <a:t>&lt;a&gt;</a:t>
            </a:r>
            <a:endParaRPr sz="1300">
              <a:latin typeface="Inconsolata"/>
              <a:ea typeface="Inconsolata"/>
              <a:cs typeface="Inconsolata"/>
              <a:sym typeface="Inconsolata"/>
            </a:endParaRPr>
          </a:p>
        </p:txBody>
      </p:sp>
      <p:sp>
        <p:nvSpPr>
          <p:cNvPr id="1193" name="Google Shape;1193;p73"/>
          <p:cNvSpPr/>
          <p:nvPr/>
        </p:nvSpPr>
        <p:spPr>
          <a:xfrm>
            <a:off x="3299046" y="3820277"/>
            <a:ext cx="1049100" cy="3057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Inconsolata"/>
                <a:ea typeface="Inconsolata"/>
                <a:cs typeface="Inconsolata"/>
                <a:sym typeface="Inconsolata"/>
              </a:rPr>
              <a:t>&lt;article&gt;</a:t>
            </a:r>
            <a:endParaRPr sz="1300">
              <a:latin typeface="Inconsolata"/>
              <a:ea typeface="Inconsolata"/>
              <a:cs typeface="Inconsolata"/>
              <a:sym typeface="Inconsolata"/>
            </a:endParaRPr>
          </a:p>
        </p:txBody>
      </p:sp>
      <p:sp>
        <p:nvSpPr>
          <p:cNvPr id="1194" name="Google Shape;1194;p73"/>
          <p:cNvSpPr/>
          <p:nvPr/>
        </p:nvSpPr>
        <p:spPr>
          <a:xfrm>
            <a:off x="3299033" y="2761879"/>
            <a:ext cx="1049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Roboto"/>
                <a:ea typeface="Roboto"/>
                <a:cs typeface="Roboto"/>
                <a:sym typeface="Roboto"/>
              </a:rPr>
              <a:t>Element</a:t>
            </a:r>
            <a:br>
              <a:rPr lang="en" sz="1300">
                <a:latin typeface="Roboto"/>
                <a:ea typeface="Roboto"/>
                <a:cs typeface="Roboto"/>
                <a:sym typeface="Roboto"/>
              </a:rPr>
            </a:br>
            <a:r>
              <a:rPr lang="en" sz="1300">
                <a:latin typeface="Inconsolata"/>
                <a:ea typeface="Inconsolata"/>
                <a:cs typeface="Inconsolata"/>
                <a:sym typeface="Inconsolata"/>
              </a:rPr>
              <a:t>&lt;div&gt;</a:t>
            </a:r>
            <a:endParaRPr sz="1300">
              <a:latin typeface="Inconsolata"/>
              <a:ea typeface="Inconsolata"/>
              <a:cs typeface="Inconsolata"/>
              <a:sym typeface="Inconsolata"/>
            </a:endParaRPr>
          </a:p>
        </p:txBody>
      </p:sp>
      <p:sp>
        <p:nvSpPr>
          <p:cNvPr id="1195" name="Google Shape;1195;p73"/>
          <p:cNvSpPr/>
          <p:nvPr/>
        </p:nvSpPr>
        <p:spPr>
          <a:xfrm>
            <a:off x="7315960" y="3817256"/>
            <a:ext cx="521100" cy="3057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Inconsolata"/>
                <a:ea typeface="Inconsolata"/>
                <a:cs typeface="Inconsolata"/>
                <a:sym typeface="Inconsolata"/>
              </a:rPr>
              <a:t>&lt;a&gt;</a:t>
            </a:r>
            <a:endParaRPr sz="1300">
              <a:latin typeface="Inconsolata"/>
              <a:ea typeface="Inconsolata"/>
              <a:cs typeface="Inconsolata"/>
              <a:sym typeface="Inconsolata"/>
            </a:endParaRPr>
          </a:p>
        </p:txBody>
      </p:sp>
      <p:sp>
        <p:nvSpPr>
          <p:cNvPr id="1196" name="Google Shape;1196;p73"/>
          <p:cNvSpPr/>
          <p:nvPr/>
        </p:nvSpPr>
        <p:spPr>
          <a:xfrm>
            <a:off x="7310877" y="2761879"/>
            <a:ext cx="1049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Roboto"/>
                <a:ea typeface="Roboto"/>
                <a:cs typeface="Roboto"/>
                <a:sym typeface="Roboto"/>
              </a:rPr>
              <a:t>Element</a:t>
            </a:r>
            <a:br>
              <a:rPr lang="en" sz="1300">
                <a:latin typeface="Roboto"/>
                <a:ea typeface="Roboto"/>
                <a:cs typeface="Roboto"/>
                <a:sym typeface="Roboto"/>
              </a:rPr>
            </a:br>
            <a:r>
              <a:rPr lang="en" sz="1300">
                <a:latin typeface="Inconsolata"/>
                <a:ea typeface="Inconsolata"/>
                <a:cs typeface="Inconsolata"/>
                <a:sym typeface="Inconsolata"/>
              </a:rPr>
              <a:t>&lt;div&gt;</a:t>
            </a:r>
            <a:endParaRPr sz="1300">
              <a:latin typeface="Inconsolata"/>
              <a:ea typeface="Inconsolata"/>
              <a:cs typeface="Inconsolata"/>
              <a:sym typeface="Inconsolat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0" name="Shape 1200"/>
        <p:cNvGrpSpPr/>
        <p:nvPr/>
      </p:nvGrpSpPr>
      <p:grpSpPr>
        <a:xfrm>
          <a:off x="0" y="0"/>
          <a:ext cx="0" cy="0"/>
          <a:chOff x="0" y="0"/>
          <a:chExt cx="0" cy="0"/>
        </a:xfrm>
      </p:grpSpPr>
      <p:sp>
        <p:nvSpPr>
          <p:cNvPr id="1201" name="Google Shape;1201;p74"/>
          <p:cNvSpPr/>
          <p:nvPr/>
        </p:nvSpPr>
        <p:spPr>
          <a:xfrm>
            <a:off x="63900" y="4683925"/>
            <a:ext cx="8927400" cy="47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Node Relationships: Parents, Children, and Siblings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cxnSp>
        <p:nvCxnSpPr>
          <p:cNvPr id="1203" name="Google Shape;1203;p74"/>
          <p:cNvCxnSpPr>
            <a:endCxn id="1204" idx="2"/>
          </p:cNvCxnSpPr>
          <p:nvPr/>
        </p:nvCxnSpPr>
        <p:spPr>
          <a:xfrm>
            <a:off x="3823596" y="3096333"/>
            <a:ext cx="0" cy="1917000"/>
          </a:xfrm>
          <a:prstGeom prst="straightConnector1">
            <a:avLst/>
          </a:prstGeom>
          <a:noFill/>
          <a:ln cap="flat" cmpd="sng" w="19050">
            <a:solidFill>
              <a:srgbClr val="000000"/>
            </a:solidFill>
            <a:prstDash val="solid"/>
            <a:round/>
            <a:headEnd len="med" w="med" type="none"/>
            <a:tailEnd len="med" w="med" type="none"/>
          </a:ln>
        </p:spPr>
      </p:cxnSp>
      <p:cxnSp>
        <p:nvCxnSpPr>
          <p:cNvPr id="1205" name="Google Shape;1205;p74"/>
          <p:cNvCxnSpPr/>
          <p:nvPr/>
        </p:nvCxnSpPr>
        <p:spPr>
          <a:xfrm>
            <a:off x="7576526" y="3096114"/>
            <a:ext cx="0" cy="1007100"/>
          </a:xfrm>
          <a:prstGeom prst="straightConnector1">
            <a:avLst/>
          </a:prstGeom>
          <a:noFill/>
          <a:ln cap="flat" cmpd="sng" w="19050">
            <a:solidFill>
              <a:srgbClr val="000000"/>
            </a:solidFill>
            <a:prstDash val="solid"/>
            <a:round/>
            <a:headEnd len="med" w="med" type="none"/>
            <a:tailEnd len="med" w="med" type="none"/>
          </a:ln>
        </p:spPr>
      </p:cxnSp>
      <p:cxnSp>
        <p:nvCxnSpPr>
          <p:cNvPr id="1206" name="Google Shape;1206;p74"/>
          <p:cNvCxnSpPr/>
          <p:nvPr/>
        </p:nvCxnSpPr>
        <p:spPr>
          <a:xfrm>
            <a:off x="1337473" y="2198593"/>
            <a:ext cx="0" cy="917100"/>
          </a:xfrm>
          <a:prstGeom prst="straightConnector1">
            <a:avLst/>
          </a:prstGeom>
          <a:noFill/>
          <a:ln cap="flat" cmpd="sng" w="19050">
            <a:solidFill>
              <a:srgbClr val="000000"/>
            </a:solidFill>
            <a:prstDash val="solid"/>
            <a:round/>
            <a:headEnd len="med" w="med" type="none"/>
            <a:tailEnd len="med" w="med" type="none"/>
          </a:ln>
        </p:spPr>
      </p:cxnSp>
      <p:cxnSp>
        <p:nvCxnSpPr>
          <p:cNvPr id="1207" name="Google Shape;1207;p74"/>
          <p:cNvCxnSpPr/>
          <p:nvPr/>
        </p:nvCxnSpPr>
        <p:spPr>
          <a:xfrm>
            <a:off x="6196957" y="2027927"/>
            <a:ext cx="0" cy="526200"/>
          </a:xfrm>
          <a:prstGeom prst="straightConnector1">
            <a:avLst/>
          </a:prstGeom>
          <a:noFill/>
          <a:ln cap="flat" cmpd="sng" w="19050">
            <a:solidFill>
              <a:srgbClr val="000000"/>
            </a:solidFill>
            <a:prstDash val="solid"/>
            <a:round/>
            <a:headEnd len="med" w="med" type="none"/>
            <a:tailEnd len="med" w="med" type="none"/>
          </a:ln>
        </p:spPr>
      </p:cxnSp>
      <p:cxnSp>
        <p:nvCxnSpPr>
          <p:cNvPr id="1208" name="Google Shape;1208;p74"/>
          <p:cNvCxnSpPr/>
          <p:nvPr/>
        </p:nvCxnSpPr>
        <p:spPr>
          <a:xfrm>
            <a:off x="3806519" y="902094"/>
            <a:ext cx="0" cy="917100"/>
          </a:xfrm>
          <a:prstGeom prst="straightConnector1">
            <a:avLst/>
          </a:prstGeom>
          <a:noFill/>
          <a:ln cap="flat" cmpd="sng" w="19050">
            <a:solidFill>
              <a:srgbClr val="000000"/>
            </a:solidFill>
            <a:prstDash val="solid"/>
            <a:round/>
            <a:headEnd len="med" w="med" type="none"/>
            <a:tailEnd len="med" w="med" type="none"/>
          </a:ln>
        </p:spPr>
      </p:cxnSp>
      <p:sp>
        <p:nvSpPr>
          <p:cNvPr id="1209" name="Google Shape;1209;p74"/>
          <p:cNvSpPr/>
          <p:nvPr/>
        </p:nvSpPr>
        <p:spPr>
          <a:xfrm>
            <a:off x="3131775" y="728225"/>
            <a:ext cx="1271100" cy="346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Roboto"/>
                <a:ea typeface="Roboto"/>
                <a:cs typeface="Roboto"/>
                <a:sym typeface="Roboto"/>
              </a:rPr>
              <a:t>Document</a:t>
            </a:r>
            <a:endParaRPr b="1" sz="1300">
              <a:latin typeface="Roboto"/>
              <a:ea typeface="Roboto"/>
              <a:cs typeface="Roboto"/>
              <a:sym typeface="Roboto"/>
            </a:endParaRPr>
          </a:p>
        </p:txBody>
      </p:sp>
      <p:sp>
        <p:nvSpPr>
          <p:cNvPr id="1210" name="Google Shape;1210;p74"/>
          <p:cNvSpPr/>
          <p:nvPr/>
        </p:nvSpPr>
        <p:spPr>
          <a:xfrm>
            <a:off x="3131764" y="1198470"/>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Roboto"/>
                <a:ea typeface="Roboto"/>
                <a:cs typeface="Roboto"/>
                <a:sym typeface="Roboto"/>
              </a:rPr>
              <a:t>Root Element</a:t>
            </a:r>
            <a:br>
              <a:rPr lang="en" sz="1300">
                <a:latin typeface="Roboto"/>
                <a:ea typeface="Roboto"/>
                <a:cs typeface="Roboto"/>
                <a:sym typeface="Roboto"/>
              </a:rPr>
            </a:br>
            <a:r>
              <a:rPr lang="en" sz="1300">
                <a:latin typeface="Inconsolata"/>
                <a:ea typeface="Inconsolata"/>
                <a:cs typeface="Inconsolata"/>
                <a:sym typeface="Inconsolata"/>
              </a:rPr>
              <a:t>&lt;html&gt;</a:t>
            </a:r>
            <a:endParaRPr sz="1300">
              <a:latin typeface="Inconsolata"/>
              <a:ea typeface="Inconsolata"/>
              <a:cs typeface="Inconsolata"/>
              <a:sym typeface="Inconsolata"/>
            </a:endParaRPr>
          </a:p>
        </p:txBody>
      </p:sp>
      <p:sp>
        <p:nvSpPr>
          <p:cNvPr id="1211" name="Google Shape;1211;p74"/>
          <p:cNvSpPr/>
          <p:nvPr/>
        </p:nvSpPr>
        <p:spPr>
          <a:xfrm>
            <a:off x="691469" y="3057684"/>
            <a:ext cx="13305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Roboto"/>
                <a:ea typeface="Roboto"/>
                <a:cs typeface="Roboto"/>
                <a:sym typeface="Roboto"/>
              </a:rPr>
              <a:t>Element</a:t>
            </a:r>
            <a:br>
              <a:rPr lang="en" sz="1300">
                <a:latin typeface="Roboto"/>
                <a:ea typeface="Roboto"/>
                <a:cs typeface="Roboto"/>
                <a:sym typeface="Roboto"/>
              </a:rPr>
            </a:br>
            <a:r>
              <a:rPr lang="en" sz="1300">
                <a:latin typeface="Inconsolata"/>
                <a:ea typeface="Inconsolata"/>
                <a:cs typeface="Inconsolata"/>
                <a:sym typeface="Inconsolata"/>
              </a:rPr>
              <a:t>&lt;title&gt;</a:t>
            </a:r>
            <a:endParaRPr sz="1300">
              <a:latin typeface="Inconsolata"/>
              <a:ea typeface="Inconsolata"/>
              <a:cs typeface="Inconsolata"/>
              <a:sym typeface="Inconsolata"/>
            </a:endParaRPr>
          </a:p>
        </p:txBody>
      </p:sp>
      <p:sp>
        <p:nvSpPr>
          <p:cNvPr id="1204" name="Google Shape;1204;p74"/>
          <p:cNvSpPr/>
          <p:nvPr/>
        </p:nvSpPr>
        <p:spPr>
          <a:xfrm>
            <a:off x="3299046" y="4707633"/>
            <a:ext cx="1049100" cy="3057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Inconsolata"/>
                <a:ea typeface="Inconsolata"/>
                <a:cs typeface="Inconsolata"/>
                <a:sym typeface="Inconsolata"/>
              </a:rPr>
              <a:t>&lt;section&gt;</a:t>
            </a:r>
            <a:endParaRPr sz="1300">
              <a:latin typeface="Inconsolata"/>
              <a:ea typeface="Inconsolata"/>
              <a:cs typeface="Inconsolata"/>
              <a:sym typeface="Inconsolata"/>
            </a:endParaRPr>
          </a:p>
        </p:txBody>
      </p:sp>
      <p:cxnSp>
        <p:nvCxnSpPr>
          <p:cNvPr id="1212" name="Google Shape;1212;p74"/>
          <p:cNvCxnSpPr/>
          <p:nvPr/>
        </p:nvCxnSpPr>
        <p:spPr>
          <a:xfrm rot="10800000">
            <a:off x="1641963" y="1813833"/>
            <a:ext cx="4329000" cy="0"/>
          </a:xfrm>
          <a:prstGeom prst="straightConnector1">
            <a:avLst/>
          </a:prstGeom>
          <a:noFill/>
          <a:ln cap="flat" cmpd="sng" w="19050">
            <a:solidFill>
              <a:srgbClr val="000000"/>
            </a:solidFill>
            <a:prstDash val="solid"/>
            <a:round/>
            <a:headEnd len="med" w="med" type="none"/>
            <a:tailEnd len="med" w="med" type="none"/>
          </a:ln>
        </p:spPr>
      </p:cxnSp>
      <p:cxnSp>
        <p:nvCxnSpPr>
          <p:cNvPr id="1213" name="Google Shape;1213;p74"/>
          <p:cNvCxnSpPr/>
          <p:nvPr/>
        </p:nvCxnSpPr>
        <p:spPr>
          <a:xfrm>
            <a:off x="6196957" y="1813833"/>
            <a:ext cx="0" cy="254100"/>
          </a:xfrm>
          <a:prstGeom prst="straightConnector1">
            <a:avLst/>
          </a:prstGeom>
          <a:noFill/>
          <a:ln cap="flat" cmpd="sng" w="19050">
            <a:solidFill>
              <a:srgbClr val="000000"/>
            </a:solidFill>
            <a:prstDash val="solid"/>
            <a:round/>
            <a:headEnd len="med" w="med" type="none"/>
            <a:tailEnd len="med" w="med" type="none"/>
          </a:ln>
        </p:spPr>
      </p:cxnSp>
      <p:cxnSp>
        <p:nvCxnSpPr>
          <p:cNvPr id="1214" name="Google Shape;1214;p74"/>
          <p:cNvCxnSpPr/>
          <p:nvPr/>
        </p:nvCxnSpPr>
        <p:spPr>
          <a:xfrm>
            <a:off x="1416080" y="1813833"/>
            <a:ext cx="0" cy="254100"/>
          </a:xfrm>
          <a:prstGeom prst="straightConnector1">
            <a:avLst/>
          </a:prstGeom>
          <a:noFill/>
          <a:ln cap="flat" cmpd="sng" w="19050">
            <a:solidFill>
              <a:srgbClr val="000000"/>
            </a:solidFill>
            <a:prstDash val="solid"/>
            <a:round/>
            <a:headEnd len="med" w="med" type="none"/>
            <a:tailEnd len="med" w="med" type="none"/>
          </a:ln>
        </p:spPr>
      </p:cxnSp>
      <p:sp>
        <p:nvSpPr>
          <p:cNvPr id="1215" name="Google Shape;1215;p74"/>
          <p:cNvSpPr/>
          <p:nvPr/>
        </p:nvSpPr>
        <p:spPr>
          <a:xfrm>
            <a:off x="5561409" y="1972065"/>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Roboto"/>
                <a:ea typeface="Roboto"/>
                <a:cs typeface="Roboto"/>
                <a:sym typeface="Roboto"/>
              </a:rPr>
              <a:t>Element</a:t>
            </a:r>
            <a:br>
              <a:rPr lang="en" sz="1300">
                <a:latin typeface="Roboto"/>
                <a:ea typeface="Roboto"/>
                <a:cs typeface="Roboto"/>
                <a:sym typeface="Roboto"/>
              </a:rPr>
            </a:br>
            <a:r>
              <a:rPr lang="en" sz="1300">
                <a:latin typeface="Inconsolata"/>
                <a:ea typeface="Inconsolata"/>
                <a:cs typeface="Inconsolata"/>
                <a:sym typeface="Inconsolata"/>
              </a:rPr>
              <a:t>&lt;body&gt;</a:t>
            </a:r>
            <a:endParaRPr sz="1300">
              <a:latin typeface="Inconsolata"/>
              <a:ea typeface="Inconsolata"/>
              <a:cs typeface="Inconsolata"/>
              <a:sym typeface="Inconsolata"/>
            </a:endParaRPr>
          </a:p>
        </p:txBody>
      </p:sp>
      <p:sp>
        <p:nvSpPr>
          <p:cNvPr id="1216" name="Google Shape;1216;p74"/>
          <p:cNvSpPr/>
          <p:nvPr/>
        </p:nvSpPr>
        <p:spPr>
          <a:xfrm>
            <a:off x="691469" y="1972065"/>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Roboto"/>
                <a:ea typeface="Roboto"/>
                <a:cs typeface="Roboto"/>
                <a:sym typeface="Roboto"/>
              </a:rPr>
              <a:t>Element</a:t>
            </a:r>
            <a:br>
              <a:rPr lang="en" sz="1300">
                <a:latin typeface="Roboto"/>
                <a:ea typeface="Roboto"/>
                <a:cs typeface="Roboto"/>
                <a:sym typeface="Roboto"/>
              </a:rPr>
            </a:br>
            <a:r>
              <a:rPr lang="en" sz="1300">
                <a:latin typeface="Inconsolata"/>
                <a:ea typeface="Inconsolata"/>
                <a:cs typeface="Inconsolata"/>
                <a:sym typeface="Inconsolata"/>
              </a:rPr>
              <a:t>&lt;head&gt;</a:t>
            </a:r>
            <a:endParaRPr sz="1300">
              <a:latin typeface="Inconsolata"/>
              <a:ea typeface="Inconsolata"/>
              <a:cs typeface="Inconsolata"/>
              <a:sym typeface="Inconsolata"/>
            </a:endParaRPr>
          </a:p>
        </p:txBody>
      </p:sp>
      <p:sp>
        <p:nvSpPr>
          <p:cNvPr id="1217" name="Google Shape;1217;p74"/>
          <p:cNvSpPr/>
          <p:nvPr/>
        </p:nvSpPr>
        <p:spPr>
          <a:xfrm>
            <a:off x="793633" y="1526943"/>
            <a:ext cx="2098200" cy="3444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Inconsolata"/>
                <a:ea typeface="Inconsolata"/>
                <a:cs typeface="Inconsolata"/>
                <a:sym typeface="Inconsolata"/>
              </a:rPr>
              <a:t>&lt;head&gt;</a:t>
            </a:r>
            <a:r>
              <a:rPr lang="en" sz="1200">
                <a:solidFill>
                  <a:srgbClr val="FFFFFF"/>
                </a:solidFill>
                <a:latin typeface="Inconsolata"/>
                <a:ea typeface="Inconsolata"/>
                <a:cs typeface="Inconsolata"/>
                <a:sym typeface="Inconsolata"/>
              </a:rPr>
              <a:t> </a:t>
            </a:r>
            <a:r>
              <a:rPr lang="en" sz="1200">
                <a:solidFill>
                  <a:srgbClr val="FFFFFF"/>
                </a:solidFill>
                <a:latin typeface="Roboto"/>
                <a:ea typeface="Roboto"/>
                <a:cs typeface="Roboto"/>
                <a:sym typeface="Roboto"/>
              </a:rPr>
              <a:t>is a child of </a:t>
            </a:r>
            <a:r>
              <a:rPr lang="en" sz="1200">
                <a:solidFill>
                  <a:srgbClr val="FFFFFF"/>
                </a:solidFill>
                <a:latin typeface="Inconsolata"/>
                <a:ea typeface="Inconsolata"/>
                <a:cs typeface="Inconsolata"/>
                <a:sym typeface="Inconsolata"/>
              </a:rPr>
              <a:t>&lt;html&gt;</a:t>
            </a:r>
            <a:endParaRPr sz="1200">
              <a:solidFill>
                <a:srgbClr val="FFFFFF"/>
              </a:solidFill>
              <a:latin typeface="Roboto"/>
              <a:ea typeface="Roboto"/>
              <a:cs typeface="Roboto"/>
              <a:sym typeface="Roboto"/>
            </a:endParaRPr>
          </a:p>
        </p:txBody>
      </p:sp>
      <p:sp>
        <p:nvSpPr>
          <p:cNvPr id="1218" name="Google Shape;1218;p74"/>
          <p:cNvSpPr/>
          <p:nvPr/>
        </p:nvSpPr>
        <p:spPr>
          <a:xfrm>
            <a:off x="4855624" y="1526943"/>
            <a:ext cx="2098200" cy="3444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Inconsolata"/>
                <a:ea typeface="Inconsolata"/>
                <a:cs typeface="Inconsolata"/>
                <a:sym typeface="Inconsolata"/>
              </a:rPr>
              <a:t>&lt;body&gt;</a:t>
            </a:r>
            <a:r>
              <a:rPr lang="en" sz="1200">
                <a:solidFill>
                  <a:srgbClr val="FFFFFF"/>
                </a:solidFill>
                <a:latin typeface="Inconsolata"/>
                <a:ea typeface="Inconsolata"/>
                <a:cs typeface="Inconsolata"/>
                <a:sym typeface="Inconsolata"/>
              </a:rPr>
              <a:t> </a:t>
            </a:r>
            <a:r>
              <a:rPr lang="en" sz="1200">
                <a:solidFill>
                  <a:srgbClr val="FFFFFF"/>
                </a:solidFill>
                <a:latin typeface="Roboto"/>
                <a:ea typeface="Roboto"/>
                <a:cs typeface="Roboto"/>
                <a:sym typeface="Roboto"/>
              </a:rPr>
              <a:t>is a child of </a:t>
            </a:r>
            <a:r>
              <a:rPr lang="en" sz="1200">
                <a:solidFill>
                  <a:srgbClr val="FFFFFF"/>
                </a:solidFill>
                <a:latin typeface="Inconsolata"/>
                <a:ea typeface="Inconsolata"/>
                <a:cs typeface="Inconsolata"/>
                <a:sym typeface="Inconsolata"/>
              </a:rPr>
              <a:t>&lt;html&gt;</a:t>
            </a:r>
            <a:endParaRPr sz="1200">
              <a:solidFill>
                <a:srgbClr val="FFFFFF"/>
              </a:solidFill>
              <a:latin typeface="Roboto"/>
              <a:ea typeface="Roboto"/>
              <a:cs typeface="Roboto"/>
              <a:sym typeface="Roboto"/>
            </a:endParaRPr>
          </a:p>
        </p:txBody>
      </p:sp>
      <p:cxnSp>
        <p:nvCxnSpPr>
          <p:cNvPr id="1219" name="Google Shape;1219;p74"/>
          <p:cNvCxnSpPr/>
          <p:nvPr/>
        </p:nvCxnSpPr>
        <p:spPr>
          <a:xfrm rot="10800000">
            <a:off x="3815913" y="2547809"/>
            <a:ext cx="4025400" cy="0"/>
          </a:xfrm>
          <a:prstGeom prst="straightConnector1">
            <a:avLst/>
          </a:prstGeom>
          <a:noFill/>
          <a:ln cap="flat" cmpd="sng" w="19050">
            <a:solidFill>
              <a:srgbClr val="000000"/>
            </a:solidFill>
            <a:prstDash val="solid"/>
            <a:round/>
            <a:headEnd len="med" w="med" type="none"/>
            <a:tailEnd len="med" w="med" type="none"/>
          </a:ln>
        </p:spPr>
      </p:cxnSp>
      <p:cxnSp>
        <p:nvCxnSpPr>
          <p:cNvPr id="1220" name="Google Shape;1220;p74"/>
          <p:cNvCxnSpPr/>
          <p:nvPr/>
        </p:nvCxnSpPr>
        <p:spPr>
          <a:xfrm>
            <a:off x="7835369" y="2554020"/>
            <a:ext cx="0" cy="526200"/>
          </a:xfrm>
          <a:prstGeom prst="straightConnector1">
            <a:avLst/>
          </a:prstGeom>
          <a:noFill/>
          <a:ln cap="flat" cmpd="sng" w="19050">
            <a:solidFill>
              <a:srgbClr val="000000"/>
            </a:solidFill>
            <a:prstDash val="solid"/>
            <a:round/>
            <a:headEnd len="med" w="med" type="none"/>
            <a:tailEnd len="med" w="med" type="none"/>
          </a:ln>
        </p:spPr>
      </p:cxnSp>
      <p:cxnSp>
        <p:nvCxnSpPr>
          <p:cNvPr id="1221" name="Google Shape;1221;p74"/>
          <p:cNvCxnSpPr/>
          <p:nvPr/>
        </p:nvCxnSpPr>
        <p:spPr>
          <a:xfrm>
            <a:off x="3823526" y="2554020"/>
            <a:ext cx="0" cy="526200"/>
          </a:xfrm>
          <a:prstGeom prst="straightConnector1">
            <a:avLst/>
          </a:prstGeom>
          <a:noFill/>
          <a:ln cap="flat" cmpd="sng" w="19050">
            <a:solidFill>
              <a:srgbClr val="000000"/>
            </a:solidFill>
            <a:prstDash val="solid"/>
            <a:round/>
            <a:headEnd len="med" w="med" type="none"/>
            <a:tailEnd len="med" w="med" type="none"/>
          </a:ln>
        </p:spPr>
      </p:cxnSp>
      <p:sp>
        <p:nvSpPr>
          <p:cNvPr id="1222" name="Google Shape;1222;p74"/>
          <p:cNvSpPr/>
          <p:nvPr/>
        </p:nvSpPr>
        <p:spPr>
          <a:xfrm>
            <a:off x="2135596" y="2058387"/>
            <a:ext cx="3256500" cy="3444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Inconsolata"/>
                <a:ea typeface="Inconsolata"/>
                <a:cs typeface="Inconsolata"/>
                <a:sym typeface="Inconsolata"/>
              </a:rPr>
              <a:t>&lt;head&gt; </a:t>
            </a:r>
            <a:r>
              <a:rPr lang="en" sz="1200">
                <a:solidFill>
                  <a:srgbClr val="FFFFFF"/>
                </a:solidFill>
                <a:latin typeface="Roboto"/>
                <a:ea typeface="Roboto"/>
                <a:cs typeface="Roboto"/>
                <a:sym typeface="Roboto"/>
              </a:rPr>
              <a:t>and </a:t>
            </a:r>
            <a:r>
              <a:rPr lang="en" sz="1200">
                <a:solidFill>
                  <a:srgbClr val="FFFFFF"/>
                </a:solidFill>
                <a:latin typeface="Inconsolata"/>
                <a:ea typeface="Inconsolata"/>
                <a:cs typeface="Inconsolata"/>
                <a:sym typeface="Inconsolata"/>
              </a:rPr>
              <a:t>&lt;body&gt;</a:t>
            </a:r>
            <a:r>
              <a:rPr lang="en" sz="1200">
                <a:solidFill>
                  <a:srgbClr val="FFFFFF"/>
                </a:solidFill>
                <a:latin typeface="Roboto"/>
                <a:ea typeface="Roboto"/>
                <a:cs typeface="Roboto"/>
                <a:sym typeface="Roboto"/>
              </a:rPr>
              <a:t> are siblings</a:t>
            </a:r>
            <a:endParaRPr sz="1200">
              <a:solidFill>
                <a:srgbClr val="FFFFFF"/>
              </a:solidFill>
              <a:latin typeface="Inconsolata"/>
              <a:ea typeface="Inconsolata"/>
              <a:cs typeface="Inconsolata"/>
              <a:sym typeface="Inconsolata"/>
            </a:endParaRPr>
          </a:p>
        </p:txBody>
      </p:sp>
      <p:sp>
        <p:nvSpPr>
          <p:cNvPr id="1223" name="Google Shape;1223;p74"/>
          <p:cNvSpPr/>
          <p:nvPr/>
        </p:nvSpPr>
        <p:spPr>
          <a:xfrm>
            <a:off x="4489643" y="2835451"/>
            <a:ext cx="2761500" cy="3462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These </a:t>
            </a:r>
            <a:r>
              <a:rPr lang="en" sz="1200">
                <a:solidFill>
                  <a:srgbClr val="FFFFFF"/>
                </a:solidFill>
                <a:latin typeface="Inconsolata"/>
                <a:ea typeface="Inconsolata"/>
                <a:cs typeface="Inconsolata"/>
                <a:sym typeface="Inconsolata"/>
              </a:rPr>
              <a:t>&lt;div&gt;</a:t>
            </a:r>
            <a:r>
              <a:rPr lang="en" sz="1200">
                <a:solidFill>
                  <a:srgbClr val="FFFFFF"/>
                </a:solidFill>
                <a:latin typeface="Roboto"/>
                <a:ea typeface="Roboto"/>
                <a:cs typeface="Roboto"/>
                <a:sym typeface="Roboto"/>
              </a:rPr>
              <a:t>s</a:t>
            </a:r>
            <a:r>
              <a:rPr lang="en" sz="1200">
                <a:solidFill>
                  <a:srgbClr val="FFFFFF"/>
                </a:solidFill>
                <a:latin typeface="Inconsolata"/>
                <a:ea typeface="Inconsolata"/>
                <a:cs typeface="Inconsolata"/>
                <a:sym typeface="Inconsolata"/>
              </a:rPr>
              <a:t> </a:t>
            </a:r>
            <a:r>
              <a:rPr lang="en" sz="1200">
                <a:solidFill>
                  <a:srgbClr val="FFFFFF"/>
                </a:solidFill>
                <a:latin typeface="Roboto"/>
                <a:ea typeface="Roboto"/>
                <a:cs typeface="Roboto"/>
                <a:sym typeface="Roboto"/>
              </a:rPr>
              <a:t>are siblings</a:t>
            </a:r>
            <a:endParaRPr sz="1200">
              <a:solidFill>
                <a:srgbClr val="FFFFFF"/>
              </a:solidFill>
              <a:latin typeface="Inconsolata"/>
              <a:ea typeface="Inconsolata"/>
              <a:cs typeface="Inconsolata"/>
              <a:sym typeface="Inconsolata"/>
            </a:endParaRPr>
          </a:p>
        </p:txBody>
      </p:sp>
      <p:sp>
        <p:nvSpPr>
          <p:cNvPr id="1224" name="Google Shape;1224;p74"/>
          <p:cNvSpPr/>
          <p:nvPr/>
        </p:nvSpPr>
        <p:spPr>
          <a:xfrm>
            <a:off x="156850" y="2602525"/>
            <a:ext cx="2540100" cy="3444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Inconsolata"/>
                <a:ea typeface="Inconsolata"/>
                <a:cs typeface="Inconsolata"/>
                <a:sym typeface="Inconsolata"/>
              </a:rPr>
              <a:t>&lt;title&gt;</a:t>
            </a:r>
            <a:r>
              <a:rPr lang="en" sz="1300">
                <a:solidFill>
                  <a:srgbClr val="FFFFFF"/>
                </a:solidFill>
                <a:latin typeface="Inconsolata"/>
                <a:ea typeface="Inconsolata"/>
                <a:cs typeface="Inconsolata"/>
                <a:sym typeface="Inconsolata"/>
              </a:rPr>
              <a:t> </a:t>
            </a:r>
            <a:r>
              <a:rPr lang="en" sz="1300">
                <a:solidFill>
                  <a:srgbClr val="FFFFFF"/>
                </a:solidFill>
                <a:latin typeface="Roboto"/>
                <a:ea typeface="Roboto"/>
                <a:cs typeface="Roboto"/>
                <a:sym typeface="Roboto"/>
              </a:rPr>
              <a:t>is a child of </a:t>
            </a:r>
            <a:r>
              <a:rPr lang="en" sz="1300">
                <a:solidFill>
                  <a:srgbClr val="FFFFFF"/>
                </a:solidFill>
                <a:latin typeface="Inconsolata"/>
                <a:ea typeface="Inconsolata"/>
                <a:cs typeface="Inconsolata"/>
                <a:sym typeface="Inconsolata"/>
              </a:rPr>
              <a:t>&lt;head&gt;</a:t>
            </a:r>
            <a:endParaRPr sz="1200">
              <a:solidFill>
                <a:srgbClr val="FFFFFF"/>
              </a:solidFill>
              <a:latin typeface="Roboto"/>
              <a:ea typeface="Roboto"/>
              <a:cs typeface="Roboto"/>
              <a:sym typeface="Roboto"/>
            </a:endParaRPr>
          </a:p>
        </p:txBody>
      </p:sp>
      <p:cxnSp>
        <p:nvCxnSpPr>
          <p:cNvPr id="1225" name="Google Shape;1225;p74"/>
          <p:cNvCxnSpPr/>
          <p:nvPr/>
        </p:nvCxnSpPr>
        <p:spPr>
          <a:xfrm>
            <a:off x="8169884" y="2810219"/>
            <a:ext cx="0" cy="1007100"/>
          </a:xfrm>
          <a:prstGeom prst="straightConnector1">
            <a:avLst/>
          </a:prstGeom>
          <a:noFill/>
          <a:ln cap="flat" cmpd="sng" w="19050">
            <a:solidFill>
              <a:srgbClr val="000000"/>
            </a:solidFill>
            <a:prstDash val="solid"/>
            <a:round/>
            <a:headEnd len="med" w="med" type="none"/>
            <a:tailEnd len="med" w="med" type="none"/>
          </a:ln>
        </p:spPr>
      </p:cxnSp>
      <p:sp>
        <p:nvSpPr>
          <p:cNvPr id="1226" name="Google Shape;1226;p74"/>
          <p:cNvSpPr/>
          <p:nvPr/>
        </p:nvSpPr>
        <p:spPr>
          <a:xfrm>
            <a:off x="7909318" y="3817256"/>
            <a:ext cx="521100" cy="3057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Inconsolata"/>
                <a:ea typeface="Inconsolata"/>
                <a:cs typeface="Inconsolata"/>
                <a:sym typeface="Inconsolata"/>
              </a:rPr>
              <a:t>&lt;a&gt;</a:t>
            </a:r>
            <a:endParaRPr sz="1300">
              <a:latin typeface="Inconsolata"/>
              <a:ea typeface="Inconsolata"/>
              <a:cs typeface="Inconsolata"/>
              <a:sym typeface="Inconsolata"/>
            </a:endParaRPr>
          </a:p>
        </p:txBody>
      </p:sp>
      <p:sp>
        <p:nvSpPr>
          <p:cNvPr id="1227" name="Google Shape;1227;p74"/>
          <p:cNvSpPr/>
          <p:nvPr/>
        </p:nvSpPr>
        <p:spPr>
          <a:xfrm>
            <a:off x="3299046" y="3820277"/>
            <a:ext cx="1049100" cy="3057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Inconsolata"/>
                <a:ea typeface="Inconsolata"/>
                <a:cs typeface="Inconsolata"/>
                <a:sym typeface="Inconsolata"/>
              </a:rPr>
              <a:t>&lt;article&gt;</a:t>
            </a:r>
            <a:endParaRPr sz="1300">
              <a:latin typeface="Inconsolata"/>
              <a:ea typeface="Inconsolata"/>
              <a:cs typeface="Inconsolata"/>
              <a:sym typeface="Inconsolata"/>
            </a:endParaRPr>
          </a:p>
        </p:txBody>
      </p:sp>
      <p:sp>
        <p:nvSpPr>
          <p:cNvPr id="1228" name="Google Shape;1228;p74"/>
          <p:cNvSpPr/>
          <p:nvPr/>
        </p:nvSpPr>
        <p:spPr>
          <a:xfrm>
            <a:off x="3299033" y="2761879"/>
            <a:ext cx="1049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Roboto"/>
                <a:ea typeface="Roboto"/>
                <a:cs typeface="Roboto"/>
                <a:sym typeface="Roboto"/>
              </a:rPr>
              <a:t>Element</a:t>
            </a:r>
            <a:br>
              <a:rPr lang="en" sz="1300">
                <a:latin typeface="Roboto"/>
                <a:ea typeface="Roboto"/>
                <a:cs typeface="Roboto"/>
                <a:sym typeface="Roboto"/>
              </a:rPr>
            </a:br>
            <a:r>
              <a:rPr lang="en" sz="1300">
                <a:latin typeface="Inconsolata"/>
                <a:ea typeface="Inconsolata"/>
                <a:cs typeface="Inconsolata"/>
                <a:sym typeface="Inconsolata"/>
              </a:rPr>
              <a:t>&lt;div&gt;</a:t>
            </a:r>
            <a:endParaRPr sz="1300">
              <a:latin typeface="Inconsolata"/>
              <a:ea typeface="Inconsolata"/>
              <a:cs typeface="Inconsolata"/>
              <a:sym typeface="Inconsolata"/>
            </a:endParaRPr>
          </a:p>
        </p:txBody>
      </p:sp>
      <p:sp>
        <p:nvSpPr>
          <p:cNvPr id="1229" name="Google Shape;1229;p74"/>
          <p:cNvSpPr/>
          <p:nvPr/>
        </p:nvSpPr>
        <p:spPr>
          <a:xfrm>
            <a:off x="7315960" y="3817256"/>
            <a:ext cx="521100" cy="3057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Inconsolata"/>
                <a:ea typeface="Inconsolata"/>
                <a:cs typeface="Inconsolata"/>
                <a:sym typeface="Inconsolata"/>
              </a:rPr>
              <a:t>&lt;a&gt;</a:t>
            </a:r>
            <a:endParaRPr sz="1300">
              <a:latin typeface="Inconsolata"/>
              <a:ea typeface="Inconsolata"/>
              <a:cs typeface="Inconsolata"/>
              <a:sym typeface="Inconsolata"/>
            </a:endParaRPr>
          </a:p>
        </p:txBody>
      </p:sp>
      <p:sp>
        <p:nvSpPr>
          <p:cNvPr id="1230" name="Google Shape;1230;p74"/>
          <p:cNvSpPr/>
          <p:nvPr/>
        </p:nvSpPr>
        <p:spPr>
          <a:xfrm>
            <a:off x="7310877" y="2761879"/>
            <a:ext cx="1049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Roboto"/>
                <a:ea typeface="Roboto"/>
                <a:cs typeface="Roboto"/>
                <a:sym typeface="Roboto"/>
              </a:rPr>
              <a:t>Element</a:t>
            </a:r>
            <a:br>
              <a:rPr lang="en" sz="1300">
                <a:latin typeface="Roboto"/>
                <a:ea typeface="Roboto"/>
                <a:cs typeface="Roboto"/>
                <a:sym typeface="Roboto"/>
              </a:rPr>
            </a:br>
            <a:r>
              <a:rPr lang="en" sz="1300">
                <a:latin typeface="Inconsolata"/>
                <a:ea typeface="Inconsolata"/>
                <a:cs typeface="Inconsolata"/>
                <a:sym typeface="Inconsolata"/>
              </a:rPr>
              <a:t>&lt;div&gt;</a:t>
            </a:r>
            <a:endParaRPr sz="1300">
              <a:latin typeface="Inconsolata"/>
              <a:ea typeface="Inconsolata"/>
              <a:cs typeface="Inconsolata"/>
              <a:sym typeface="Inconsolata"/>
            </a:endParaRPr>
          </a:p>
        </p:txBody>
      </p:sp>
      <p:sp>
        <p:nvSpPr>
          <p:cNvPr id="1231" name="Google Shape;1231;p74"/>
          <p:cNvSpPr/>
          <p:nvPr/>
        </p:nvSpPr>
        <p:spPr>
          <a:xfrm>
            <a:off x="7025400" y="4234300"/>
            <a:ext cx="1965900" cy="5337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Inconsolata"/>
                <a:ea typeface="Inconsolata"/>
                <a:cs typeface="Inconsolata"/>
                <a:sym typeface="Inconsolata"/>
              </a:rPr>
              <a:t>&lt;a&gt; </a:t>
            </a:r>
            <a:r>
              <a:rPr lang="en" sz="1300">
                <a:solidFill>
                  <a:srgbClr val="FFFFFF"/>
                </a:solidFill>
                <a:latin typeface="Roboto"/>
                <a:ea typeface="Roboto"/>
                <a:cs typeface="Roboto"/>
                <a:sym typeface="Roboto"/>
              </a:rPr>
              <a:t>tags are siblings</a:t>
            </a:r>
            <a:endParaRPr sz="1300">
              <a:solidFill>
                <a:srgbClr val="FFFFFF"/>
              </a:solidFill>
              <a:latin typeface="Roboto"/>
              <a:ea typeface="Roboto"/>
              <a:cs typeface="Roboto"/>
              <a:sym typeface="Roboto"/>
            </a:endParaRPr>
          </a:p>
          <a:p>
            <a:pPr indent="0" lvl="0" marL="0" rtl="0" algn="ctr">
              <a:spcBef>
                <a:spcPts val="0"/>
              </a:spcBef>
              <a:spcAft>
                <a:spcPts val="0"/>
              </a:spcAft>
              <a:buNone/>
            </a:pPr>
            <a:r>
              <a:rPr lang="en" sz="1300">
                <a:solidFill>
                  <a:srgbClr val="FFFFFF"/>
                </a:solidFill>
                <a:latin typeface="Roboto"/>
                <a:ea typeface="Roboto"/>
                <a:cs typeface="Roboto"/>
                <a:sym typeface="Roboto"/>
              </a:rPr>
              <a:t>and children of  </a:t>
            </a:r>
            <a:r>
              <a:rPr lang="en" sz="1300">
                <a:solidFill>
                  <a:srgbClr val="FFFFFF"/>
                </a:solidFill>
                <a:latin typeface="Inconsolata"/>
                <a:ea typeface="Inconsolata"/>
                <a:cs typeface="Inconsolata"/>
                <a:sym typeface="Inconsolata"/>
              </a:rPr>
              <a:t>&lt;div&gt;</a:t>
            </a:r>
            <a:endParaRPr sz="1200">
              <a:solidFill>
                <a:srgbClr val="FFFFFF"/>
              </a:solidFill>
              <a:latin typeface="Roboto"/>
              <a:ea typeface="Roboto"/>
              <a:cs typeface="Roboto"/>
              <a:sym typeface="Roboto"/>
            </a:endParaRPr>
          </a:p>
        </p:txBody>
      </p:sp>
      <p:sp>
        <p:nvSpPr>
          <p:cNvPr id="1232" name="Google Shape;1232;p74"/>
          <p:cNvSpPr/>
          <p:nvPr/>
        </p:nvSpPr>
        <p:spPr>
          <a:xfrm>
            <a:off x="4378112" y="3797925"/>
            <a:ext cx="2907900" cy="3444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Inconsolata"/>
                <a:ea typeface="Inconsolata"/>
                <a:cs typeface="Inconsolata"/>
                <a:sym typeface="Inconsolata"/>
              </a:rPr>
              <a:t>&lt;article&gt; </a:t>
            </a:r>
            <a:r>
              <a:rPr lang="en" sz="1300">
                <a:solidFill>
                  <a:srgbClr val="FFFFFF"/>
                </a:solidFill>
                <a:latin typeface="Roboto"/>
                <a:ea typeface="Roboto"/>
                <a:cs typeface="Roboto"/>
                <a:sym typeface="Roboto"/>
              </a:rPr>
              <a:t>and both </a:t>
            </a:r>
            <a:r>
              <a:rPr lang="en" sz="1300">
                <a:solidFill>
                  <a:srgbClr val="FFFFFF"/>
                </a:solidFill>
                <a:latin typeface="Inconsolata"/>
                <a:ea typeface="Inconsolata"/>
                <a:cs typeface="Inconsolata"/>
                <a:sym typeface="Inconsolata"/>
              </a:rPr>
              <a:t>&lt;a&gt; </a:t>
            </a:r>
            <a:r>
              <a:rPr lang="en" sz="1300">
                <a:solidFill>
                  <a:srgbClr val="FFFFFF"/>
                </a:solidFill>
                <a:latin typeface="Roboto"/>
                <a:ea typeface="Roboto"/>
                <a:cs typeface="Roboto"/>
                <a:sym typeface="Roboto"/>
              </a:rPr>
              <a:t>are siblings</a:t>
            </a:r>
            <a:endParaRPr sz="1300">
              <a:solidFill>
                <a:srgbClr val="FFFFFF"/>
              </a:solidFill>
              <a:latin typeface="Inconsolata"/>
              <a:ea typeface="Inconsolata"/>
              <a:cs typeface="Inconsolata"/>
              <a:sym typeface="Inconsolata"/>
            </a:endParaRPr>
          </a:p>
        </p:txBody>
      </p:sp>
      <p:sp>
        <p:nvSpPr>
          <p:cNvPr id="1233" name="Google Shape;1233;p74"/>
          <p:cNvSpPr/>
          <p:nvPr/>
        </p:nvSpPr>
        <p:spPr>
          <a:xfrm>
            <a:off x="2442817" y="4252758"/>
            <a:ext cx="2761500" cy="3444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Inconsolata"/>
                <a:ea typeface="Inconsolata"/>
                <a:cs typeface="Inconsolata"/>
                <a:sym typeface="Inconsolata"/>
              </a:rPr>
              <a:t>&lt;section&gt; </a:t>
            </a:r>
            <a:r>
              <a:rPr lang="en" sz="1300">
                <a:solidFill>
                  <a:srgbClr val="FFFFFF"/>
                </a:solidFill>
                <a:latin typeface="Roboto"/>
                <a:ea typeface="Roboto"/>
                <a:cs typeface="Roboto"/>
                <a:sym typeface="Roboto"/>
              </a:rPr>
              <a:t>is a child of  </a:t>
            </a:r>
            <a:r>
              <a:rPr lang="en" sz="1300">
                <a:solidFill>
                  <a:srgbClr val="FFFFFF"/>
                </a:solidFill>
                <a:latin typeface="Inconsolata"/>
                <a:ea typeface="Inconsolata"/>
                <a:cs typeface="Inconsolata"/>
                <a:sym typeface="Inconsolata"/>
              </a:rPr>
              <a:t>&lt;article&gt; </a:t>
            </a:r>
            <a:endParaRPr sz="1300">
              <a:solidFill>
                <a:srgbClr val="FFFFFF"/>
              </a:solidFill>
              <a:latin typeface="Inconsolata"/>
              <a:ea typeface="Inconsolata"/>
              <a:cs typeface="Inconsolata"/>
              <a:sym typeface="Inconsolata"/>
            </a:endParaRPr>
          </a:p>
        </p:txBody>
      </p:sp>
      <p:cxnSp>
        <p:nvCxnSpPr>
          <p:cNvPr id="1234" name="Google Shape;1234;p74"/>
          <p:cNvCxnSpPr/>
          <p:nvPr/>
        </p:nvCxnSpPr>
        <p:spPr>
          <a:xfrm rot="10800000">
            <a:off x="6770368" y="3008531"/>
            <a:ext cx="369600" cy="0"/>
          </a:xfrm>
          <a:prstGeom prst="straightConnector1">
            <a:avLst/>
          </a:prstGeom>
          <a:noFill/>
          <a:ln cap="flat" cmpd="sng" w="19050">
            <a:solidFill>
              <a:srgbClr val="FFFFFF"/>
            </a:solidFill>
            <a:prstDash val="solid"/>
            <a:round/>
            <a:headEnd len="med" w="med" type="stealth"/>
            <a:tailEnd len="med" w="med" type="none"/>
          </a:ln>
        </p:spPr>
      </p:cxnSp>
      <p:cxnSp>
        <p:nvCxnSpPr>
          <p:cNvPr id="1235" name="Google Shape;1235;p74"/>
          <p:cNvCxnSpPr/>
          <p:nvPr/>
        </p:nvCxnSpPr>
        <p:spPr>
          <a:xfrm rot="10800000">
            <a:off x="4598160" y="3008531"/>
            <a:ext cx="369600" cy="0"/>
          </a:xfrm>
          <a:prstGeom prst="straightConnector1">
            <a:avLst/>
          </a:prstGeom>
          <a:noFill/>
          <a:ln cap="flat" cmpd="sng" w="19050">
            <a:solidFill>
              <a:srgbClr val="FFFFFF"/>
            </a:solidFill>
            <a:prstDash val="solid"/>
            <a:round/>
            <a:headEnd len="med" w="med" type="none"/>
            <a:tailEnd len="med" w="med" type="stealth"/>
          </a:ln>
        </p:spPr>
      </p:cxnSp>
      <p:sp>
        <p:nvSpPr>
          <p:cNvPr id="1236" name="Google Shape;1236;p74"/>
          <p:cNvSpPr/>
          <p:nvPr/>
        </p:nvSpPr>
        <p:spPr>
          <a:xfrm>
            <a:off x="4097799" y="1195725"/>
            <a:ext cx="2540100" cy="344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highlight>
                  <a:srgbClr val="FFFF00"/>
                </a:highlight>
                <a:latin typeface="Inconsolata"/>
                <a:ea typeface="Inconsolata"/>
                <a:cs typeface="Inconsolata"/>
                <a:sym typeface="Inconsolata"/>
              </a:rPr>
              <a:t>&lt;html&gt; </a:t>
            </a:r>
            <a:r>
              <a:rPr lang="en" sz="1200">
                <a:highlight>
                  <a:srgbClr val="FFFF00"/>
                </a:highlight>
                <a:latin typeface="Roboto"/>
                <a:ea typeface="Roboto"/>
                <a:cs typeface="Roboto"/>
                <a:sym typeface="Roboto"/>
              </a:rPr>
              <a:t>is the parent of </a:t>
            </a:r>
            <a:r>
              <a:rPr lang="en" sz="1200">
                <a:highlight>
                  <a:srgbClr val="FFFF00"/>
                </a:highlight>
                <a:latin typeface="Inconsolata"/>
                <a:ea typeface="Inconsolata"/>
                <a:cs typeface="Inconsolata"/>
                <a:sym typeface="Inconsolata"/>
              </a:rPr>
              <a:t>&lt;body&gt;</a:t>
            </a:r>
            <a:endParaRPr sz="1200">
              <a:highlight>
                <a:srgbClr val="FFFF00"/>
              </a:highlight>
              <a:latin typeface="Roboto"/>
              <a:ea typeface="Roboto"/>
              <a:cs typeface="Roboto"/>
              <a:sym typeface="Roboto"/>
            </a:endParaRPr>
          </a:p>
        </p:txBody>
      </p:sp>
      <p:sp>
        <p:nvSpPr>
          <p:cNvPr id="1237" name="Google Shape;1237;p74"/>
          <p:cNvSpPr/>
          <p:nvPr/>
        </p:nvSpPr>
        <p:spPr>
          <a:xfrm>
            <a:off x="6839550" y="2284700"/>
            <a:ext cx="2761500" cy="526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000000"/>
                </a:solidFill>
                <a:highlight>
                  <a:srgbClr val="EEFF41"/>
                </a:highlight>
                <a:latin typeface="Roboto"/>
                <a:ea typeface="Roboto"/>
                <a:cs typeface="Roboto"/>
                <a:sym typeface="Roboto"/>
              </a:rPr>
              <a:t>this </a:t>
            </a:r>
            <a:r>
              <a:rPr lang="en" sz="1200">
                <a:highlight>
                  <a:srgbClr val="EEFF41"/>
                </a:highlight>
                <a:latin typeface="Inconsolata"/>
                <a:ea typeface="Inconsolata"/>
                <a:cs typeface="Inconsolata"/>
                <a:sym typeface="Inconsolata"/>
              </a:rPr>
              <a:t>&lt;div&gt; </a:t>
            </a:r>
            <a:r>
              <a:rPr lang="en" sz="1200">
                <a:highlight>
                  <a:srgbClr val="EEFF41"/>
                </a:highlight>
                <a:latin typeface="Roboto"/>
                <a:ea typeface="Roboto"/>
                <a:cs typeface="Roboto"/>
                <a:sym typeface="Roboto"/>
              </a:rPr>
              <a:t>is the parent</a:t>
            </a:r>
            <a:endParaRPr sz="1200">
              <a:highlight>
                <a:srgbClr val="EEFF41"/>
              </a:highlight>
              <a:latin typeface="Roboto"/>
              <a:ea typeface="Roboto"/>
              <a:cs typeface="Roboto"/>
              <a:sym typeface="Roboto"/>
            </a:endParaRPr>
          </a:p>
          <a:p>
            <a:pPr indent="0" lvl="0" marL="0" rtl="0" algn="ctr">
              <a:spcBef>
                <a:spcPts val="0"/>
              </a:spcBef>
              <a:spcAft>
                <a:spcPts val="0"/>
              </a:spcAft>
              <a:buNone/>
            </a:pPr>
            <a:r>
              <a:rPr lang="en" sz="1200">
                <a:highlight>
                  <a:srgbClr val="EEFF41"/>
                </a:highlight>
                <a:latin typeface="Roboto"/>
                <a:ea typeface="Roboto"/>
                <a:cs typeface="Roboto"/>
                <a:sym typeface="Roboto"/>
              </a:rPr>
              <a:t>of </a:t>
            </a:r>
            <a:r>
              <a:rPr b="1" lang="en" sz="1200">
                <a:highlight>
                  <a:srgbClr val="EEFF41"/>
                </a:highlight>
                <a:latin typeface="Roboto"/>
                <a:ea typeface="Roboto"/>
                <a:cs typeface="Roboto"/>
                <a:sym typeface="Roboto"/>
              </a:rPr>
              <a:t>both</a:t>
            </a:r>
            <a:r>
              <a:rPr lang="en" sz="1200">
                <a:highlight>
                  <a:srgbClr val="EEFF41"/>
                </a:highlight>
                <a:latin typeface="Roboto"/>
                <a:ea typeface="Roboto"/>
                <a:cs typeface="Roboto"/>
                <a:sym typeface="Roboto"/>
              </a:rPr>
              <a:t> </a:t>
            </a:r>
            <a:r>
              <a:rPr lang="en" sz="1200">
                <a:highlight>
                  <a:srgbClr val="EEFF41"/>
                </a:highlight>
                <a:latin typeface="Inconsolata"/>
                <a:ea typeface="Inconsolata"/>
                <a:cs typeface="Inconsolata"/>
                <a:sym typeface="Inconsolata"/>
              </a:rPr>
              <a:t>&lt;a&gt; tags</a:t>
            </a:r>
            <a:endParaRPr sz="1200">
              <a:highlight>
                <a:srgbClr val="EEFF41"/>
              </a:highlight>
              <a:latin typeface="Roboto"/>
              <a:ea typeface="Roboto"/>
              <a:cs typeface="Roboto"/>
              <a:sym typeface="Roboto"/>
            </a:endParaRPr>
          </a:p>
        </p:txBody>
      </p:sp>
      <p:sp>
        <p:nvSpPr>
          <p:cNvPr id="1238" name="Google Shape;1238;p74"/>
          <p:cNvSpPr/>
          <p:nvPr/>
        </p:nvSpPr>
        <p:spPr>
          <a:xfrm>
            <a:off x="929350" y="1195725"/>
            <a:ext cx="2445900" cy="344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highlight>
                  <a:srgbClr val="FFFF00"/>
                </a:highlight>
                <a:latin typeface="Inconsolata"/>
                <a:ea typeface="Inconsolata"/>
                <a:cs typeface="Inconsolata"/>
                <a:sym typeface="Inconsolata"/>
              </a:rPr>
              <a:t>&lt;html&gt; </a:t>
            </a:r>
            <a:r>
              <a:rPr lang="en" sz="1200">
                <a:highlight>
                  <a:srgbClr val="FFFF00"/>
                </a:highlight>
                <a:latin typeface="Roboto"/>
                <a:ea typeface="Roboto"/>
                <a:cs typeface="Roboto"/>
                <a:sym typeface="Roboto"/>
              </a:rPr>
              <a:t>is the parent of </a:t>
            </a:r>
            <a:r>
              <a:rPr lang="en" sz="1200">
                <a:highlight>
                  <a:srgbClr val="FFFF00"/>
                </a:highlight>
                <a:latin typeface="Inconsolata"/>
                <a:ea typeface="Inconsolata"/>
                <a:cs typeface="Inconsolata"/>
                <a:sym typeface="Inconsolata"/>
              </a:rPr>
              <a:t>&lt;head&gt;</a:t>
            </a:r>
            <a:endParaRPr sz="1200">
              <a:highlight>
                <a:srgbClr val="FFFF00"/>
              </a:highlight>
              <a:latin typeface="Roboto"/>
              <a:ea typeface="Roboto"/>
              <a:cs typeface="Roboto"/>
              <a:sym typeface="Roboto"/>
            </a:endParaRPr>
          </a:p>
        </p:txBody>
      </p:sp>
      <p:cxnSp>
        <p:nvCxnSpPr>
          <p:cNvPr id="1239" name="Google Shape;1239;p74"/>
          <p:cNvCxnSpPr/>
          <p:nvPr/>
        </p:nvCxnSpPr>
        <p:spPr>
          <a:xfrm rot="10800000">
            <a:off x="2327329" y="2230593"/>
            <a:ext cx="369600" cy="0"/>
          </a:xfrm>
          <a:prstGeom prst="straightConnector1">
            <a:avLst/>
          </a:prstGeom>
          <a:noFill/>
          <a:ln cap="flat" cmpd="sng" w="19050">
            <a:solidFill>
              <a:srgbClr val="FFFFFF"/>
            </a:solidFill>
            <a:prstDash val="solid"/>
            <a:round/>
            <a:headEnd len="med" w="med" type="none"/>
            <a:tailEnd len="med" w="med" type="stealth"/>
          </a:ln>
        </p:spPr>
      </p:cxnSp>
      <p:cxnSp>
        <p:nvCxnSpPr>
          <p:cNvPr id="1240" name="Google Shape;1240;p74"/>
          <p:cNvCxnSpPr/>
          <p:nvPr/>
        </p:nvCxnSpPr>
        <p:spPr>
          <a:xfrm rot="10800000">
            <a:off x="4855766" y="2219166"/>
            <a:ext cx="369600" cy="0"/>
          </a:xfrm>
          <a:prstGeom prst="straightConnector1">
            <a:avLst/>
          </a:prstGeom>
          <a:noFill/>
          <a:ln cap="flat" cmpd="sng" w="19050">
            <a:solidFill>
              <a:srgbClr val="FFFFFF"/>
            </a:solidFill>
            <a:prstDash val="solid"/>
            <a:round/>
            <a:headEnd len="med" w="med" type="stealth"/>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4" name="Shape 1244"/>
        <p:cNvGrpSpPr/>
        <p:nvPr/>
      </p:nvGrpSpPr>
      <p:grpSpPr>
        <a:xfrm>
          <a:off x="0" y="0"/>
          <a:ext cx="0" cy="0"/>
          <a:chOff x="0" y="0"/>
          <a:chExt cx="0" cy="0"/>
        </a:xfrm>
      </p:grpSpPr>
      <p:sp>
        <p:nvSpPr>
          <p:cNvPr id="1245" name="Google Shape;1245;p75"/>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is traversing the DOM</a:t>
            </a:r>
            <a:r>
              <a:rPr lang="en"/>
              <a:t>?</a:t>
            </a:r>
            <a:endParaRPr/>
          </a:p>
        </p:txBody>
      </p:sp>
      <p:sp>
        <p:nvSpPr>
          <p:cNvPr id="1246" name="Google Shape;1246;p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1" name="Shape 1061"/>
        <p:cNvGrpSpPr/>
        <p:nvPr/>
      </p:nvGrpSpPr>
      <p:grpSpPr>
        <a:xfrm>
          <a:off x="0" y="0"/>
          <a:ext cx="0" cy="0"/>
          <a:chOff x="0" y="0"/>
          <a:chExt cx="0" cy="0"/>
        </a:xfrm>
      </p:grpSpPr>
      <p:sp>
        <p:nvSpPr>
          <p:cNvPr id="1062" name="Google Shape;1062;p58"/>
          <p:cNvSpPr txBox="1"/>
          <p:nvPr>
            <p:ph type="title"/>
          </p:nvPr>
        </p:nvSpPr>
        <p:spPr>
          <a:xfrm>
            <a:off x="274350" y="193212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FFFF"/>
                </a:solidFill>
                <a:latin typeface="Arial"/>
                <a:ea typeface="Arial"/>
                <a:cs typeface="Arial"/>
                <a:sym typeface="Arial"/>
              </a:rPr>
              <a:t>What </a:t>
            </a:r>
            <a:r>
              <a:rPr lang="en">
                <a:latin typeface="Arial"/>
                <a:ea typeface="Arial"/>
                <a:cs typeface="Arial"/>
                <a:sym typeface="Arial"/>
              </a:rPr>
              <a:t>a</a:t>
            </a:r>
            <a:r>
              <a:rPr lang="en">
                <a:solidFill>
                  <a:srgbClr val="FFFFFF"/>
                </a:solidFill>
                <a:latin typeface="Arial"/>
                <a:ea typeface="Arial"/>
                <a:cs typeface="Arial"/>
                <a:sym typeface="Arial"/>
              </a:rPr>
              <a:t>re the </a:t>
            </a:r>
            <a:r>
              <a:rPr lang="en">
                <a:latin typeface="Arial"/>
                <a:ea typeface="Arial"/>
                <a:cs typeface="Arial"/>
                <a:sym typeface="Arial"/>
              </a:rPr>
              <a:t>t</a:t>
            </a:r>
            <a:r>
              <a:rPr lang="en">
                <a:solidFill>
                  <a:srgbClr val="FFFFFF"/>
                </a:solidFill>
                <a:latin typeface="Arial"/>
                <a:ea typeface="Arial"/>
                <a:cs typeface="Arial"/>
                <a:sym typeface="Arial"/>
              </a:rPr>
              <a:t>hree </a:t>
            </a:r>
            <a:r>
              <a:rPr lang="en">
                <a:latin typeface="Arial"/>
                <a:ea typeface="Arial"/>
                <a:cs typeface="Arial"/>
                <a:sym typeface="Arial"/>
              </a:rPr>
              <a:t>b</a:t>
            </a:r>
            <a:r>
              <a:rPr lang="en">
                <a:solidFill>
                  <a:srgbClr val="FFFFFF"/>
                </a:solidFill>
                <a:latin typeface="Arial"/>
                <a:ea typeface="Arial"/>
                <a:cs typeface="Arial"/>
                <a:sym typeface="Arial"/>
              </a:rPr>
              <a:t>uilding </a:t>
            </a:r>
            <a:br>
              <a:rPr lang="en">
                <a:solidFill>
                  <a:srgbClr val="FFFFFF"/>
                </a:solidFill>
                <a:latin typeface="Arial"/>
                <a:ea typeface="Arial"/>
                <a:cs typeface="Arial"/>
                <a:sym typeface="Arial"/>
              </a:rPr>
            </a:br>
            <a:r>
              <a:rPr lang="en">
                <a:latin typeface="Arial"/>
                <a:ea typeface="Arial"/>
                <a:cs typeface="Arial"/>
                <a:sym typeface="Arial"/>
              </a:rPr>
              <a:t>b</a:t>
            </a:r>
            <a:r>
              <a:rPr lang="en">
                <a:solidFill>
                  <a:srgbClr val="FFFFFF"/>
                </a:solidFill>
                <a:latin typeface="Arial"/>
                <a:ea typeface="Arial"/>
                <a:cs typeface="Arial"/>
                <a:sym typeface="Arial"/>
              </a:rPr>
              <a:t>locks of the </a:t>
            </a:r>
            <a:r>
              <a:rPr lang="en">
                <a:latin typeface="Arial"/>
                <a:ea typeface="Arial"/>
                <a:cs typeface="Arial"/>
                <a:sym typeface="Arial"/>
              </a:rPr>
              <a:t>w</a:t>
            </a:r>
            <a:r>
              <a:rPr lang="en">
                <a:solidFill>
                  <a:srgbClr val="FFFFFF"/>
                </a:solidFill>
                <a:latin typeface="Arial"/>
                <a:ea typeface="Arial"/>
                <a:cs typeface="Arial"/>
                <a:sym typeface="Arial"/>
              </a:rPr>
              <a:t>eb? </a:t>
            </a:r>
            <a:endParaRPr>
              <a:solidFill>
                <a:srgbClr val="FFFFFF"/>
              </a:solidFill>
              <a:latin typeface="Arial"/>
              <a:ea typeface="Arial"/>
              <a:cs typeface="Arial"/>
              <a:sym typeface="Arial"/>
            </a:endParaRPr>
          </a:p>
          <a:p>
            <a:pPr indent="0" lvl="0" marL="0" rtl="0" algn="ctr">
              <a:spcBef>
                <a:spcPts val="0"/>
              </a:spcBef>
              <a:spcAft>
                <a:spcPts val="0"/>
              </a:spcAft>
              <a:buNone/>
            </a:pPr>
            <a:r>
              <a:t/>
            </a:r>
            <a:endParaRPr>
              <a:solidFill>
                <a:srgbClr val="FFFFFF"/>
              </a:solidFill>
            </a:endParaRPr>
          </a:p>
        </p:txBody>
      </p:sp>
      <p:sp>
        <p:nvSpPr>
          <p:cNvPr id="1063" name="Google Shape;1063;p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0" name="Shape 1250"/>
        <p:cNvGrpSpPr/>
        <p:nvPr/>
      </p:nvGrpSpPr>
      <p:grpSpPr>
        <a:xfrm>
          <a:off x="0" y="0"/>
          <a:ext cx="0" cy="0"/>
          <a:chOff x="0" y="0"/>
          <a:chExt cx="0" cy="0"/>
        </a:xfrm>
      </p:grpSpPr>
      <p:sp>
        <p:nvSpPr>
          <p:cNvPr id="1251" name="Google Shape;1251;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DOM Traversal</a:t>
            </a:r>
            <a:endParaRPr/>
          </a:p>
          <a:p>
            <a:pPr indent="0" lvl="0" marL="0" rtl="0" algn="l">
              <a:spcBef>
                <a:spcPts val="0"/>
              </a:spcBef>
              <a:spcAft>
                <a:spcPts val="0"/>
              </a:spcAft>
              <a:buNone/>
            </a:pPr>
            <a:r>
              <a:t/>
            </a:r>
            <a:endParaRPr/>
          </a:p>
        </p:txBody>
      </p:sp>
      <p:sp>
        <p:nvSpPr>
          <p:cNvPr id="1252" name="Google Shape;1252;p7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53" name="Google Shape;1253;p7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Navigate to the </a:t>
            </a:r>
            <a:r>
              <a:rPr lang="en" u="sng">
                <a:solidFill>
                  <a:srgbClr val="0000FF"/>
                </a:solidFill>
                <a:hlinkClick r:id="rId3"/>
              </a:rPr>
              <a:t>MDN DOM Docs</a:t>
            </a:r>
            <a:r>
              <a:rPr lang="en">
                <a:solidFill>
                  <a:srgbClr val="0000FF"/>
                </a:solidFill>
              </a:rPr>
              <a:t>. </a:t>
            </a:r>
            <a:r>
              <a:rPr lang="en"/>
              <a:t>Open the Chrome Dev Tools and enter the following commands one by one.</a:t>
            </a:r>
            <a:endParaRPr/>
          </a:p>
          <a:p>
            <a:pPr indent="0" lvl="0" marL="0" rtl="0" algn="l">
              <a:spcBef>
                <a:spcPts val="0"/>
              </a:spcBef>
              <a:spcAft>
                <a:spcPts val="0"/>
              </a:spcAft>
              <a:buNone/>
            </a:pPr>
            <a:r>
              <a:t/>
            </a:r>
            <a:endParaRPr/>
          </a:p>
        </p:txBody>
      </p:sp>
      <p:sp>
        <p:nvSpPr>
          <p:cNvPr id="1254" name="Google Shape;1254;p76"/>
          <p:cNvSpPr/>
          <p:nvPr/>
        </p:nvSpPr>
        <p:spPr>
          <a:xfrm>
            <a:off x="485150" y="1358175"/>
            <a:ext cx="8301600" cy="18855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274300"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rgbClr val="FFFFFF"/>
                </a:solidFill>
                <a:latin typeface="Inconsolata"/>
                <a:ea typeface="Inconsolata"/>
                <a:cs typeface="Inconsolata"/>
                <a:sym typeface="Inconsolata"/>
              </a:rPr>
              <a:t> console.log(document.body);</a:t>
            </a:r>
            <a:endParaRPr sz="1500">
              <a:solidFill>
                <a:srgbClr val="FFFFFF"/>
              </a:solidFill>
              <a:latin typeface="Inconsolata"/>
              <a:ea typeface="Inconsolata"/>
              <a:cs typeface="Inconsolata"/>
              <a:sym typeface="Inconsolata"/>
            </a:endParaRPr>
          </a:p>
          <a:p>
            <a:pPr indent="0" lvl="0" marL="0" rtl="0" algn="l">
              <a:spcBef>
                <a:spcPts val="800"/>
              </a:spcBef>
              <a:spcAft>
                <a:spcPts val="0"/>
              </a:spcAft>
              <a:buClr>
                <a:schemeClr val="dk1"/>
              </a:buClr>
              <a:buSzPts val="1100"/>
              <a:buFont typeface="Arial"/>
              <a:buNone/>
            </a:pPr>
            <a:r>
              <a:rPr lang="en" sz="1500">
                <a:solidFill>
                  <a:srgbClr val="FFFFFF"/>
                </a:solidFill>
                <a:latin typeface="Inconsolata"/>
                <a:ea typeface="Inconsolata"/>
                <a:cs typeface="Inconsolata"/>
                <a:sym typeface="Inconsolata"/>
              </a:rPr>
              <a:t> console.log(document.body.children);</a:t>
            </a:r>
            <a:endParaRPr sz="1500">
              <a:solidFill>
                <a:srgbClr val="FFFFFF"/>
              </a:solidFill>
              <a:latin typeface="Inconsolata"/>
              <a:ea typeface="Inconsolata"/>
              <a:cs typeface="Inconsolata"/>
              <a:sym typeface="Inconsolata"/>
            </a:endParaRPr>
          </a:p>
          <a:p>
            <a:pPr indent="0" lvl="0" marL="0" rtl="0" algn="l">
              <a:spcBef>
                <a:spcPts val="800"/>
              </a:spcBef>
              <a:spcAft>
                <a:spcPts val="0"/>
              </a:spcAft>
              <a:buClr>
                <a:schemeClr val="dk1"/>
              </a:buClr>
              <a:buSzPts val="1100"/>
              <a:buFont typeface="Arial"/>
              <a:buNone/>
            </a:pPr>
            <a:r>
              <a:rPr lang="en" sz="1500">
                <a:solidFill>
                  <a:srgbClr val="FFFFFF"/>
                </a:solidFill>
                <a:latin typeface="Inconsolata"/>
                <a:ea typeface="Inconsolata"/>
                <a:cs typeface="Inconsolata"/>
                <a:sym typeface="Inconsolata"/>
              </a:rPr>
              <a:t> console.log(document.body.children[3]);</a:t>
            </a:r>
            <a:endParaRPr sz="1500">
              <a:solidFill>
                <a:srgbClr val="FFFFFF"/>
              </a:solidFill>
              <a:latin typeface="Inconsolata"/>
              <a:ea typeface="Inconsolata"/>
              <a:cs typeface="Inconsolata"/>
              <a:sym typeface="Inconsolata"/>
            </a:endParaRPr>
          </a:p>
          <a:p>
            <a:pPr indent="0" lvl="0" marL="0" rtl="0" algn="l">
              <a:spcBef>
                <a:spcPts val="800"/>
              </a:spcBef>
              <a:spcAft>
                <a:spcPts val="0"/>
              </a:spcAft>
              <a:buClr>
                <a:schemeClr val="dk1"/>
              </a:buClr>
              <a:buSzPts val="1100"/>
              <a:buFont typeface="Arial"/>
              <a:buNone/>
            </a:pPr>
            <a:r>
              <a:rPr lang="en" sz="1500">
                <a:solidFill>
                  <a:srgbClr val="FFFFFF"/>
                </a:solidFill>
                <a:latin typeface="Inconsolata"/>
                <a:ea typeface="Inconsolata"/>
                <a:cs typeface="Inconsolata"/>
                <a:sym typeface="Inconsolata"/>
              </a:rPr>
              <a:t> console.log(document.body.children[3].childNodes[7]);</a:t>
            </a:r>
            <a:endParaRPr sz="1500">
              <a:solidFill>
                <a:srgbClr val="FFFFFF"/>
              </a:solidFill>
              <a:latin typeface="Inconsolata"/>
              <a:ea typeface="Inconsolata"/>
              <a:cs typeface="Inconsolata"/>
              <a:sym typeface="Inconsolata"/>
            </a:endParaRPr>
          </a:p>
          <a:p>
            <a:pPr indent="0" lvl="0" marL="0" rtl="0" algn="l">
              <a:spcBef>
                <a:spcPts val="800"/>
              </a:spcBef>
              <a:spcAft>
                <a:spcPts val="800"/>
              </a:spcAft>
              <a:buClr>
                <a:schemeClr val="dk1"/>
              </a:buClr>
              <a:buSzPts val="1100"/>
              <a:buFont typeface="Arial"/>
              <a:buNone/>
            </a:pPr>
            <a:r>
              <a:rPr lang="en" sz="1500">
                <a:solidFill>
                  <a:srgbClr val="FFFFFF"/>
                </a:solidFill>
                <a:latin typeface="Inconsolata"/>
                <a:ea typeface="Inconsolata"/>
                <a:cs typeface="Inconsolata"/>
                <a:sym typeface="Inconsolata"/>
              </a:rPr>
              <a:t> console.log(document.body.children[3].childNodes[7].style.fontSize = "20px");</a:t>
            </a:r>
            <a:endParaRPr sz="1500">
              <a:solidFill>
                <a:srgbClr val="FFFFFF"/>
              </a:solidFill>
              <a:latin typeface="Inconsolata"/>
              <a:ea typeface="Inconsolata"/>
              <a:cs typeface="Inconsolata"/>
              <a:sym typeface="Inconsolata"/>
            </a:endParaRPr>
          </a:p>
        </p:txBody>
      </p:sp>
      <p:sp>
        <p:nvSpPr>
          <p:cNvPr id="1255" name="Google Shape;1255;p76"/>
          <p:cNvSpPr txBox="1"/>
          <p:nvPr/>
        </p:nvSpPr>
        <p:spPr>
          <a:xfrm>
            <a:off x="1219925" y="3379500"/>
            <a:ext cx="6597300" cy="92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When using the </a:t>
            </a:r>
            <a:r>
              <a:rPr lang="en">
                <a:solidFill>
                  <a:srgbClr val="FFFFFF"/>
                </a:solidFill>
                <a:highlight>
                  <a:srgbClr val="000000"/>
                </a:highlight>
                <a:latin typeface="Inconsolata"/>
                <a:ea typeface="Inconsolata"/>
                <a:cs typeface="Inconsolata"/>
                <a:sym typeface="Inconsolata"/>
              </a:rPr>
              <a:t>style</a:t>
            </a:r>
            <a:r>
              <a:rPr lang="en">
                <a:latin typeface="Roboto"/>
                <a:ea typeface="Roboto"/>
                <a:cs typeface="Roboto"/>
                <a:sym typeface="Roboto"/>
              </a:rPr>
              <a:t> method, properties with two words (such as </a:t>
            </a:r>
            <a:r>
              <a:rPr lang="en">
                <a:solidFill>
                  <a:srgbClr val="FFFFFF"/>
                </a:solidFill>
                <a:highlight>
                  <a:srgbClr val="000000"/>
                </a:highlight>
                <a:latin typeface="Roboto"/>
                <a:ea typeface="Roboto"/>
                <a:cs typeface="Roboto"/>
                <a:sym typeface="Roboto"/>
              </a:rPr>
              <a:t>font-size</a:t>
            </a:r>
            <a:r>
              <a:rPr lang="en">
                <a:latin typeface="Roboto"/>
                <a:ea typeface="Roboto"/>
                <a:cs typeface="Roboto"/>
                <a:sym typeface="Roboto"/>
              </a:rPr>
              <a:t>) become a single word and camelCased. </a:t>
            </a:r>
            <a:r>
              <a:rPr lang="en">
                <a:solidFill>
                  <a:srgbClr val="FFFFFF"/>
                </a:solidFill>
                <a:highlight>
                  <a:srgbClr val="000000"/>
                </a:highlight>
                <a:latin typeface="Roboto"/>
                <a:ea typeface="Roboto"/>
                <a:cs typeface="Roboto"/>
                <a:sym typeface="Roboto"/>
              </a:rPr>
              <a:t>font-size</a:t>
            </a:r>
            <a:r>
              <a:rPr lang="en">
                <a:latin typeface="Roboto"/>
                <a:ea typeface="Roboto"/>
                <a:cs typeface="Roboto"/>
                <a:sym typeface="Roboto"/>
              </a:rPr>
              <a:t> becomes </a:t>
            </a:r>
            <a:r>
              <a:rPr lang="en">
                <a:solidFill>
                  <a:srgbClr val="FFFFFF"/>
                </a:solidFill>
                <a:highlight>
                  <a:srgbClr val="000000"/>
                </a:highlight>
                <a:latin typeface="Roboto"/>
                <a:ea typeface="Roboto"/>
                <a:cs typeface="Roboto"/>
                <a:sym typeface="Roboto"/>
              </a:rPr>
              <a:t>fontSize</a:t>
            </a:r>
            <a:r>
              <a:rPr lang="en">
                <a:latin typeface="Roboto"/>
                <a:ea typeface="Roboto"/>
                <a:cs typeface="Roboto"/>
                <a:sym typeface="Roboto"/>
              </a:rPr>
              <a:t>.</a:t>
            </a:r>
            <a:endParaRPr>
              <a:latin typeface="Roboto"/>
              <a:ea typeface="Roboto"/>
              <a:cs typeface="Roboto"/>
              <a:sym typeface="Roboto"/>
            </a:endParaRPr>
          </a:p>
        </p:txBody>
      </p:sp>
      <p:sp>
        <p:nvSpPr>
          <p:cNvPr id="1256" name="Google Shape;1256;p76"/>
          <p:cNvSpPr txBox="1"/>
          <p:nvPr/>
        </p:nvSpPr>
        <p:spPr>
          <a:xfrm>
            <a:off x="438200" y="3937200"/>
            <a:ext cx="83016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Here is one more example of </a:t>
            </a:r>
            <a:r>
              <a:rPr lang="en">
                <a:solidFill>
                  <a:srgbClr val="FFFFFF"/>
                </a:solidFill>
                <a:highlight>
                  <a:srgbClr val="000000"/>
                </a:highlight>
                <a:latin typeface="Inconsolata"/>
                <a:ea typeface="Inconsolata"/>
                <a:cs typeface="Inconsolata"/>
                <a:sym typeface="Inconsolata"/>
              </a:rPr>
              <a:t>.style</a:t>
            </a:r>
            <a:r>
              <a:rPr lang="en"/>
              <a:t>:</a:t>
            </a:r>
            <a:endParaRPr/>
          </a:p>
        </p:txBody>
      </p:sp>
      <p:sp>
        <p:nvSpPr>
          <p:cNvPr id="1257" name="Google Shape;1257;p76"/>
          <p:cNvSpPr/>
          <p:nvPr/>
        </p:nvSpPr>
        <p:spPr>
          <a:xfrm>
            <a:off x="457200" y="4302000"/>
            <a:ext cx="8407800" cy="4614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0" lIns="274300" spcFirstLastPara="1" rIns="91425" wrap="square" tIns="0">
            <a:noAutofit/>
          </a:bodyPr>
          <a:lstStyle/>
          <a:p>
            <a:pPr indent="0" lvl="0" marL="0" rtl="0" algn="l">
              <a:spcBef>
                <a:spcPts val="0"/>
              </a:spcBef>
              <a:spcAft>
                <a:spcPts val="800"/>
              </a:spcAft>
              <a:buNone/>
            </a:pPr>
            <a:r>
              <a:rPr lang="en">
                <a:solidFill>
                  <a:srgbClr val="FFFFFF"/>
                </a:solidFill>
                <a:latin typeface="Inconsolata"/>
                <a:ea typeface="Inconsolata"/>
                <a:cs typeface="Inconsolata"/>
                <a:sym typeface="Inconsolata"/>
              </a:rPr>
              <a:t>console.log(document.body.children[3].childNodes[7].parentElement.style.color = "red");</a:t>
            </a:r>
            <a:endParaRPr>
              <a:solidFill>
                <a:srgbClr val="FFFFFF"/>
              </a:solidFill>
              <a:latin typeface="Inconsolata"/>
              <a:ea typeface="Inconsolata"/>
              <a:cs typeface="Inconsolata"/>
              <a:sym typeface="Inconsolata"/>
            </a:endParaRPr>
          </a:p>
        </p:txBody>
      </p:sp>
      <p:pic>
        <p:nvPicPr>
          <p:cNvPr id="1258" name="Google Shape;1258;p76"/>
          <p:cNvPicPr preferRelativeResize="0"/>
          <p:nvPr/>
        </p:nvPicPr>
        <p:blipFill>
          <a:blip r:embed="rId4">
            <a:alphaModFix/>
          </a:blip>
          <a:stretch>
            <a:fillRect/>
          </a:stretch>
        </p:blipFill>
        <p:spPr>
          <a:xfrm>
            <a:off x="438200" y="3379500"/>
            <a:ext cx="638249" cy="6382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2" name="Shape 1262"/>
        <p:cNvGrpSpPr/>
        <p:nvPr/>
      </p:nvGrpSpPr>
      <p:grpSpPr>
        <a:xfrm>
          <a:off x="0" y="0"/>
          <a:ext cx="0" cy="0"/>
          <a:chOff x="0" y="0"/>
          <a:chExt cx="0" cy="0"/>
        </a:xfrm>
      </p:grpSpPr>
      <p:sp>
        <p:nvSpPr>
          <p:cNvPr id="1263" name="Google Shape;1263;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Our </a:t>
            </a:r>
            <a:r>
              <a:rPr lang="en"/>
              <a:t>Goal</a:t>
            </a:r>
            <a:r>
              <a:rPr lang="en"/>
              <a:t> Today</a:t>
            </a:r>
            <a:endParaRPr/>
          </a:p>
        </p:txBody>
      </p:sp>
      <p:sp>
        <p:nvSpPr>
          <p:cNvPr id="1264" name="Google Shape;1264;p7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Navigate to the deployed </a:t>
            </a:r>
            <a:r>
              <a:rPr lang="en" u="sng">
                <a:solidFill>
                  <a:srgbClr val="0000FF"/>
                </a:solidFill>
                <a:hlinkClick r:id="rId3"/>
              </a:rPr>
              <a:t>Speed Reader app</a:t>
            </a:r>
            <a:r>
              <a:rPr lang="en">
                <a:solidFill>
                  <a:srgbClr val="0000FF"/>
                </a:solidFill>
              </a:rPr>
              <a:t>.</a:t>
            </a:r>
            <a:endParaRPr>
              <a:solidFill>
                <a:srgbClr val="0000FF"/>
              </a:solidFill>
            </a:endParaRPr>
          </a:p>
        </p:txBody>
      </p:sp>
      <p:sp>
        <p:nvSpPr>
          <p:cNvPr id="1265" name="Google Shape;1265;p7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266" name="Google Shape;1266;p77"/>
          <p:cNvPicPr preferRelativeResize="0"/>
          <p:nvPr/>
        </p:nvPicPr>
        <p:blipFill>
          <a:blip r:embed="rId4">
            <a:alphaModFix/>
          </a:blip>
          <a:stretch>
            <a:fillRect/>
          </a:stretch>
        </p:blipFill>
        <p:spPr>
          <a:xfrm>
            <a:off x="1116120" y="1092038"/>
            <a:ext cx="6911760" cy="3571076"/>
          </a:xfrm>
          <a:prstGeom prst="rect">
            <a:avLst/>
          </a:prstGeom>
          <a:noFill/>
          <a:ln>
            <a:noFill/>
          </a:ln>
        </p:spPr>
      </p:pic>
      <p:sp>
        <p:nvSpPr>
          <p:cNvPr id="1267" name="Google Shape;1267;p77"/>
          <p:cNvSpPr txBox="1"/>
          <p:nvPr/>
        </p:nvSpPr>
        <p:spPr>
          <a:xfrm>
            <a:off x="1579475" y="2323513"/>
            <a:ext cx="2391900" cy="131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Roboto"/>
                <a:ea typeface="Roboto"/>
                <a:cs typeface="Roboto"/>
                <a:sym typeface="Roboto"/>
              </a:rPr>
              <a:t>What do you not (yet!) know about how to build this application?</a:t>
            </a:r>
            <a:endParaRPr sz="2000">
              <a:latin typeface="Roboto"/>
              <a:ea typeface="Roboto"/>
              <a:cs typeface="Roboto"/>
              <a:sym typeface="Roboto"/>
            </a:endParaRPr>
          </a:p>
        </p:txBody>
      </p:sp>
      <p:sp>
        <p:nvSpPr>
          <p:cNvPr id="1268" name="Google Shape;1268;p77"/>
          <p:cNvSpPr txBox="1"/>
          <p:nvPr/>
        </p:nvSpPr>
        <p:spPr>
          <a:xfrm>
            <a:off x="5124400" y="2222388"/>
            <a:ext cx="2391900" cy="131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Roboto"/>
                <a:ea typeface="Roboto"/>
                <a:cs typeface="Roboto"/>
                <a:sym typeface="Roboto"/>
              </a:rPr>
              <a:t>What do you think the steps are to build this application?</a:t>
            </a:r>
            <a:endParaRPr sz="2000">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2" name="Shape 1272"/>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7" name="Shape 1067"/>
        <p:cNvGrpSpPr/>
        <p:nvPr/>
      </p:nvGrpSpPr>
      <p:grpSpPr>
        <a:xfrm>
          <a:off x="0" y="0"/>
          <a:ext cx="0" cy="0"/>
          <a:chOff x="0" y="0"/>
          <a:chExt cx="0" cy="0"/>
        </a:xfrm>
      </p:grpSpPr>
      <p:sp>
        <p:nvSpPr>
          <p:cNvPr id="1068" name="Google Shape;1068;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Building Blocks of the Web</a:t>
            </a:r>
            <a:endParaRPr/>
          </a:p>
        </p:txBody>
      </p:sp>
      <p:sp>
        <p:nvSpPr>
          <p:cNvPr id="1069" name="Google Shape;1069;p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70" name="Google Shape;1070;p59"/>
          <p:cNvGraphicFramePr/>
          <p:nvPr/>
        </p:nvGraphicFramePr>
        <p:xfrm>
          <a:off x="453563" y="1015938"/>
          <a:ext cx="3000000" cy="3000000"/>
        </p:xfrm>
        <a:graphic>
          <a:graphicData uri="http://schemas.openxmlformats.org/drawingml/2006/table">
            <a:tbl>
              <a:tblPr>
                <a:noFill/>
                <a:tableStyleId>{E4E10363-86E9-4D23-ABD0-CEE6ECCDDB96}</a:tableStyleId>
              </a:tblPr>
              <a:tblGrid>
                <a:gridCol w="2745625"/>
                <a:gridCol w="2745625"/>
                <a:gridCol w="2745625"/>
              </a:tblGrid>
              <a:tr h="451950">
                <a:tc>
                  <a:txBody>
                    <a:bodyPr/>
                    <a:lstStyle/>
                    <a:p>
                      <a:pPr indent="0" lvl="0" marL="0" rtl="0" algn="ctr">
                        <a:spcBef>
                          <a:spcPts val="0"/>
                        </a:spcBef>
                        <a:spcAft>
                          <a:spcPts val="0"/>
                        </a:spcAft>
                        <a:buNone/>
                      </a:pPr>
                      <a:r>
                        <a:rPr b="1" lang="en">
                          <a:solidFill>
                            <a:srgbClr val="FFFFFF"/>
                          </a:solidFill>
                        </a:rPr>
                        <a:t>HTML</a:t>
                      </a:r>
                      <a:endParaRPr b="1">
                        <a:solidFill>
                          <a:srgbClr val="FFFFFF"/>
                        </a:solidFill>
                      </a:endParaRPr>
                    </a:p>
                  </a:txBody>
                  <a:tcPr marT="91425" marB="91425" marR="91425" marL="137150" anchor="b">
                    <a:solidFill>
                      <a:srgbClr val="FF0000">
                        <a:alpha val="71520"/>
                      </a:srgbClr>
                    </a:solidFill>
                  </a:tcPr>
                </a:tc>
                <a:tc>
                  <a:txBody>
                    <a:bodyPr/>
                    <a:lstStyle/>
                    <a:p>
                      <a:pPr indent="0" lvl="0" marL="0" rtl="0" algn="ctr">
                        <a:spcBef>
                          <a:spcPts val="0"/>
                        </a:spcBef>
                        <a:spcAft>
                          <a:spcPts val="0"/>
                        </a:spcAft>
                        <a:buNone/>
                      </a:pPr>
                      <a:r>
                        <a:rPr b="1" lang="en">
                          <a:solidFill>
                            <a:srgbClr val="FFFFFF"/>
                          </a:solidFill>
                        </a:rPr>
                        <a:t>CSS</a:t>
                      </a:r>
                      <a:endParaRPr b="1">
                        <a:solidFill>
                          <a:srgbClr val="FFFFFF"/>
                        </a:solidFill>
                      </a:endParaRPr>
                    </a:p>
                  </a:txBody>
                  <a:tcPr marT="91425" marB="91425" marR="91425" marL="137150" anchor="b">
                    <a:solidFill>
                      <a:srgbClr val="6D9EEB"/>
                    </a:solidFill>
                  </a:tcPr>
                </a:tc>
                <a:tc>
                  <a:txBody>
                    <a:bodyPr/>
                    <a:lstStyle/>
                    <a:p>
                      <a:pPr indent="0" lvl="0" marL="0" rtl="0" algn="ctr">
                        <a:spcBef>
                          <a:spcPts val="0"/>
                        </a:spcBef>
                        <a:spcAft>
                          <a:spcPts val="0"/>
                        </a:spcAft>
                        <a:buNone/>
                      </a:pPr>
                      <a:r>
                        <a:rPr b="1" lang="en"/>
                        <a:t>JavaScript</a:t>
                      </a:r>
                      <a:endParaRPr b="1"/>
                    </a:p>
                  </a:txBody>
                  <a:tcPr marT="91425" marB="91425" marR="91425" marL="137150" anchor="b">
                    <a:solidFill>
                      <a:srgbClr val="FFD966"/>
                    </a:solidFill>
                  </a:tcPr>
                </a:tc>
              </a:tr>
              <a:tr h="3003175">
                <a:tc>
                  <a:txBody>
                    <a:bodyPr/>
                    <a:lstStyle/>
                    <a:p>
                      <a:pPr indent="0" lvl="0" marL="0" rtl="0" algn="l">
                        <a:spcBef>
                          <a:spcPts val="0"/>
                        </a:spcBef>
                        <a:spcAft>
                          <a:spcPts val="0"/>
                        </a:spcAft>
                        <a:buNone/>
                      </a:pPr>
                      <a:r>
                        <a:rPr lang="en" sz="1300"/>
                        <a:t>Used to write content.</a:t>
                      </a:r>
                      <a:endParaRPr sz="1300"/>
                    </a:p>
                  </a:txBody>
                  <a:tcPr marT="182875" marB="182875" marR="182875" marL="182875"/>
                </a:tc>
                <a:tc>
                  <a:txBody>
                    <a:bodyPr/>
                    <a:lstStyle/>
                    <a:p>
                      <a:pPr indent="0" lvl="0" marL="0" rtl="0" algn="l">
                        <a:spcBef>
                          <a:spcPts val="0"/>
                        </a:spcBef>
                        <a:spcAft>
                          <a:spcPts val="0"/>
                        </a:spcAft>
                        <a:buNone/>
                      </a:pPr>
                      <a:r>
                        <a:rPr lang="en" sz="1300"/>
                        <a:t>Used to format content.</a:t>
                      </a:r>
                      <a:endParaRPr sz="1300"/>
                    </a:p>
                  </a:txBody>
                  <a:tcPr marT="182875" marB="182875" marR="182875" marL="182875"/>
                </a:tc>
                <a:tc>
                  <a:txBody>
                    <a:bodyPr/>
                    <a:lstStyle/>
                    <a:p>
                      <a:pPr indent="0" lvl="0" marL="0" rtl="0" algn="l">
                        <a:spcBef>
                          <a:spcPts val="0"/>
                        </a:spcBef>
                        <a:spcAft>
                          <a:spcPts val="0"/>
                        </a:spcAft>
                        <a:buNone/>
                      </a:pPr>
                      <a:r>
                        <a:rPr lang="en" sz="1300"/>
                        <a:t>Used to create dynamic web applications that take in user inputs, change what’s displayed to users, animate elements, and much more.</a:t>
                      </a:r>
                      <a:endParaRPr sz="1300"/>
                    </a:p>
                  </a:txBody>
                  <a:tcPr marT="182875" marB="182875" marR="182875" marL="182875"/>
                </a:tc>
              </a:tr>
            </a:tbl>
          </a:graphicData>
        </a:graphic>
      </p:graphicFrame>
      <p:pic>
        <p:nvPicPr>
          <p:cNvPr id="1071" name="Google Shape;1071;p59"/>
          <p:cNvPicPr preferRelativeResize="0"/>
          <p:nvPr/>
        </p:nvPicPr>
        <p:blipFill>
          <a:blip r:embed="rId3">
            <a:alphaModFix/>
          </a:blip>
          <a:stretch>
            <a:fillRect/>
          </a:stretch>
        </p:blipFill>
        <p:spPr>
          <a:xfrm>
            <a:off x="6772675" y="2776175"/>
            <a:ext cx="1016751" cy="1424274"/>
          </a:xfrm>
          <a:prstGeom prst="rect">
            <a:avLst/>
          </a:prstGeom>
          <a:noFill/>
          <a:ln>
            <a:noFill/>
          </a:ln>
        </p:spPr>
      </p:pic>
      <p:pic>
        <p:nvPicPr>
          <p:cNvPr id="1072" name="Google Shape;1072;p59"/>
          <p:cNvPicPr preferRelativeResize="0"/>
          <p:nvPr/>
        </p:nvPicPr>
        <p:blipFill>
          <a:blip r:embed="rId4">
            <a:alphaModFix/>
          </a:blip>
          <a:stretch>
            <a:fillRect/>
          </a:stretch>
        </p:blipFill>
        <p:spPr>
          <a:xfrm>
            <a:off x="4063625" y="2748100"/>
            <a:ext cx="1016751" cy="1424274"/>
          </a:xfrm>
          <a:prstGeom prst="rect">
            <a:avLst/>
          </a:prstGeom>
          <a:noFill/>
          <a:ln>
            <a:noFill/>
          </a:ln>
        </p:spPr>
      </p:pic>
      <p:pic>
        <p:nvPicPr>
          <p:cNvPr id="1073" name="Google Shape;1073;p59"/>
          <p:cNvPicPr preferRelativeResize="0"/>
          <p:nvPr/>
        </p:nvPicPr>
        <p:blipFill>
          <a:blip r:embed="rId5">
            <a:alphaModFix/>
          </a:blip>
          <a:stretch>
            <a:fillRect/>
          </a:stretch>
        </p:blipFill>
        <p:spPr>
          <a:xfrm>
            <a:off x="1203575" y="2765941"/>
            <a:ext cx="1016751" cy="143451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7" name="Shape 1077"/>
        <p:cNvGrpSpPr/>
        <p:nvPr/>
      </p:nvGrpSpPr>
      <p:grpSpPr>
        <a:xfrm>
          <a:off x="0" y="0"/>
          <a:ext cx="0" cy="0"/>
          <a:chOff x="0" y="0"/>
          <a:chExt cx="0" cy="0"/>
        </a:xfrm>
      </p:grpSpPr>
      <p:sp>
        <p:nvSpPr>
          <p:cNvPr id="1078" name="Google Shape;1078;p60"/>
          <p:cNvSpPr txBox="1"/>
          <p:nvPr>
            <p:ph type="title"/>
          </p:nvPr>
        </p:nvSpPr>
        <p:spPr>
          <a:xfrm>
            <a:off x="274325" y="18598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(or where) do we </a:t>
            </a:r>
            <a:br>
              <a:rPr lang="en"/>
            </a:br>
            <a:r>
              <a:rPr lang="en"/>
              <a:t>connect all three?</a:t>
            </a:r>
            <a:endParaRPr/>
          </a:p>
        </p:txBody>
      </p:sp>
      <p:sp>
        <p:nvSpPr>
          <p:cNvPr id="1079" name="Google Shape;1079;p6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3" name="Shape 1083"/>
        <p:cNvGrpSpPr/>
        <p:nvPr/>
      </p:nvGrpSpPr>
      <p:grpSpPr>
        <a:xfrm>
          <a:off x="0" y="0"/>
          <a:ext cx="0" cy="0"/>
          <a:chOff x="0" y="0"/>
          <a:chExt cx="0" cy="0"/>
        </a:xfrm>
      </p:grpSpPr>
      <p:sp>
        <p:nvSpPr>
          <p:cNvPr id="1084" name="Google Shape;1084;p61"/>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t/>
            </a:r>
            <a:endParaRPr/>
          </a:p>
          <a:p>
            <a:pPr indent="0" lvl="0" marL="0" rtl="0" algn="l">
              <a:spcBef>
                <a:spcPts val="800"/>
              </a:spcBef>
              <a:spcAft>
                <a:spcPts val="800"/>
              </a:spcAft>
              <a:buNone/>
            </a:pPr>
            <a:r>
              <a:t/>
            </a:r>
            <a:endParaRPr/>
          </a:p>
        </p:txBody>
      </p:sp>
      <p:sp>
        <p:nvSpPr>
          <p:cNvPr id="1085" name="Google Shape;1085;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They Are Connected in the Web Browser</a:t>
            </a:r>
            <a:endParaRPr/>
          </a:p>
        </p:txBody>
      </p:sp>
      <p:sp>
        <p:nvSpPr>
          <p:cNvPr id="1086" name="Google Shape;1086;p61"/>
          <p:cNvSpPr txBox="1"/>
          <p:nvPr>
            <p:ph idx="1" type="subTitle"/>
          </p:nvPr>
        </p:nvSpPr>
        <p:spPr>
          <a:xfrm>
            <a:off x="0" y="675975"/>
            <a:ext cx="8520900" cy="6084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browser brings together HTML, CSS, and JavaScript to create interactive webpages and applications.</a:t>
            </a:r>
            <a:endParaRPr/>
          </a:p>
        </p:txBody>
      </p:sp>
      <p:sp>
        <p:nvSpPr>
          <p:cNvPr id="1087" name="Google Shape;1087;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88" name="Google Shape;1088;p61"/>
          <p:cNvPicPr preferRelativeResize="0"/>
          <p:nvPr/>
        </p:nvPicPr>
        <p:blipFill>
          <a:blip r:embed="rId3">
            <a:alphaModFix/>
          </a:blip>
          <a:stretch>
            <a:fillRect/>
          </a:stretch>
        </p:blipFill>
        <p:spPr>
          <a:xfrm>
            <a:off x="1507541" y="1381813"/>
            <a:ext cx="6128918" cy="3437400"/>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2" name="Shape 1092"/>
        <p:cNvGrpSpPr/>
        <p:nvPr/>
      </p:nvGrpSpPr>
      <p:grpSpPr>
        <a:xfrm>
          <a:off x="0" y="0"/>
          <a:ext cx="0" cy="0"/>
          <a:chOff x="0" y="0"/>
          <a:chExt cx="0" cy="0"/>
        </a:xfrm>
      </p:grpSpPr>
      <p:sp>
        <p:nvSpPr>
          <p:cNvPr id="1093" name="Google Shape;1093;p6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FFFF"/>
                </a:solidFill>
                <a:latin typeface="Arial"/>
                <a:ea typeface="Arial"/>
                <a:cs typeface="Arial"/>
                <a:sym typeface="Arial"/>
              </a:rPr>
              <a:t>What </a:t>
            </a:r>
            <a:r>
              <a:rPr lang="en">
                <a:latin typeface="Arial"/>
                <a:ea typeface="Arial"/>
                <a:cs typeface="Arial"/>
                <a:sym typeface="Arial"/>
              </a:rPr>
              <a:t>i</a:t>
            </a:r>
            <a:r>
              <a:rPr lang="en">
                <a:solidFill>
                  <a:srgbClr val="FFFFFF"/>
                </a:solidFill>
                <a:latin typeface="Arial"/>
                <a:ea typeface="Arial"/>
                <a:cs typeface="Arial"/>
                <a:sym typeface="Arial"/>
              </a:rPr>
              <a:t>s a </a:t>
            </a:r>
            <a:r>
              <a:rPr lang="en">
                <a:latin typeface="Arial"/>
                <a:ea typeface="Arial"/>
                <a:cs typeface="Arial"/>
                <a:sym typeface="Arial"/>
              </a:rPr>
              <a:t>w</a:t>
            </a:r>
            <a:r>
              <a:rPr lang="en">
                <a:solidFill>
                  <a:srgbClr val="FFFFFF"/>
                </a:solidFill>
                <a:latin typeface="Arial"/>
                <a:ea typeface="Arial"/>
                <a:cs typeface="Arial"/>
                <a:sym typeface="Arial"/>
              </a:rPr>
              <a:t>eb </a:t>
            </a:r>
            <a:r>
              <a:rPr lang="en">
                <a:latin typeface="Arial"/>
                <a:ea typeface="Arial"/>
                <a:cs typeface="Arial"/>
                <a:sym typeface="Arial"/>
              </a:rPr>
              <a:t>b</a:t>
            </a:r>
            <a:r>
              <a:rPr lang="en">
                <a:solidFill>
                  <a:srgbClr val="FFFFFF"/>
                </a:solidFill>
                <a:latin typeface="Arial"/>
                <a:ea typeface="Arial"/>
                <a:cs typeface="Arial"/>
                <a:sym typeface="Arial"/>
              </a:rPr>
              <a:t>rowser?</a:t>
            </a:r>
            <a:endParaRPr>
              <a:solidFill>
                <a:srgbClr val="FFFFFF"/>
              </a:solidFill>
              <a:latin typeface="Arial"/>
              <a:ea typeface="Arial"/>
              <a:cs typeface="Arial"/>
              <a:sym typeface="Arial"/>
            </a:endParaRPr>
          </a:p>
          <a:p>
            <a:pPr indent="0" lvl="0" marL="0" rtl="0" algn="ctr">
              <a:spcBef>
                <a:spcPts val="0"/>
              </a:spcBef>
              <a:spcAft>
                <a:spcPts val="0"/>
              </a:spcAft>
              <a:buNone/>
            </a:pPr>
            <a:r>
              <a:t/>
            </a:r>
            <a:endParaRPr>
              <a:solidFill>
                <a:srgbClr val="FFFFFF"/>
              </a:solidFill>
            </a:endParaRPr>
          </a:p>
        </p:txBody>
      </p:sp>
      <p:sp>
        <p:nvSpPr>
          <p:cNvPr id="1094" name="Google Shape;1094;p6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8" name="Shape 1098"/>
        <p:cNvGrpSpPr/>
        <p:nvPr/>
      </p:nvGrpSpPr>
      <p:grpSpPr>
        <a:xfrm>
          <a:off x="0" y="0"/>
          <a:ext cx="0" cy="0"/>
          <a:chOff x="0" y="0"/>
          <a:chExt cx="0" cy="0"/>
        </a:xfrm>
      </p:grpSpPr>
      <p:sp>
        <p:nvSpPr>
          <p:cNvPr id="1099" name="Google Shape;1099;p63"/>
          <p:cNvSpPr txBox="1"/>
          <p:nvPr>
            <p:ph type="title"/>
          </p:nvPr>
        </p:nvSpPr>
        <p:spPr>
          <a:xfrm>
            <a:off x="1878625" y="1212950"/>
            <a:ext cx="6595200" cy="251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latin typeface="Roboto Light"/>
                <a:ea typeface="Roboto Light"/>
                <a:cs typeface="Roboto Light"/>
                <a:sym typeface="Roboto Light"/>
              </a:rPr>
              <a:t>A </a:t>
            </a:r>
            <a:r>
              <a:rPr b="1" lang="en" sz="2400">
                <a:latin typeface="Roboto"/>
                <a:ea typeface="Roboto"/>
                <a:cs typeface="Roboto"/>
                <a:sym typeface="Roboto"/>
              </a:rPr>
              <a:t>web browser</a:t>
            </a:r>
            <a:r>
              <a:rPr lang="en" sz="2400">
                <a:latin typeface="Roboto Light"/>
                <a:ea typeface="Roboto Light"/>
                <a:cs typeface="Roboto Light"/>
                <a:sym typeface="Roboto Light"/>
              </a:rPr>
              <a:t>, or </a:t>
            </a:r>
            <a:r>
              <a:rPr b="1" lang="en" sz="2400">
                <a:latin typeface="Roboto"/>
                <a:ea typeface="Roboto"/>
                <a:cs typeface="Roboto"/>
                <a:sym typeface="Roboto"/>
              </a:rPr>
              <a:t>browser</a:t>
            </a:r>
            <a:r>
              <a:rPr lang="en" sz="2400">
                <a:latin typeface="Roboto Light"/>
                <a:ea typeface="Roboto Light"/>
                <a:cs typeface="Roboto Light"/>
                <a:sym typeface="Roboto Light"/>
              </a:rPr>
              <a:t>, is a program used to access information on the World Wide Web. Every webpage, image, and video on the web can be accessed via a specific Unified Resource Link (URL). This lets browsers retrieve these resources from a web server and display them on a user's device.</a:t>
            </a:r>
            <a:endParaRPr sz="2400">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2400">
              <a:latin typeface="Roboto Light"/>
              <a:ea typeface="Roboto Light"/>
              <a:cs typeface="Roboto Light"/>
              <a:sym typeface="Roboto Light"/>
            </a:endParaRPr>
          </a:p>
          <a:p>
            <a:pPr indent="0" lvl="0" marL="0" rtl="0" algn="l">
              <a:spcBef>
                <a:spcPts val="0"/>
              </a:spcBef>
              <a:spcAft>
                <a:spcPts val="0"/>
              </a:spcAft>
              <a:buNone/>
            </a:pPr>
            <a:r>
              <a:t/>
            </a:r>
            <a:endParaRPr sz="2400">
              <a:latin typeface="Roboto Light"/>
              <a:ea typeface="Roboto Light"/>
              <a:cs typeface="Roboto Light"/>
              <a:sym typeface="Roboto Light"/>
            </a:endParaRPr>
          </a:p>
        </p:txBody>
      </p:sp>
      <p:sp>
        <p:nvSpPr>
          <p:cNvPr id="1100" name="Google Shape;1100;p6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01" name="Google Shape;1101;p63"/>
          <p:cNvPicPr preferRelativeResize="0"/>
          <p:nvPr/>
        </p:nvPicPr>
        <p:blipFill>
          <a:blip r:embed="rId3">
            <a:alphaModFix/>
          </a:blip>
          <a:stretch>
            <a:fillRect/>
          </a:stretch>
        </p:blipFill>
        <p:spPr>
          <a:xfrm>
            <a:off x="922475" y="1344375"/>
            <a:ext cx="838951" cy="12273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5" name="Shape 1105"/>
        <p:cNvGrpSpPr/>
        <p:nvPr/>
      </p:nvGrpSpPr>
      <p:grpSpPr>
        <a:xfrm>
          <a:off x="0" y="0"/>
          <a:ext cx="0" cy="0"/>
          <a:chOff x="0" y="0"/>
          <a:chExt cx="0" cy="0"/>
        </a:xfrm>
      </p:grpSpPr>
      <p:sp>
        <p:nvSpPr>
          <p:cNvPr id="1106" name="Google Shape;1106;p64"/>
          <p:cNvSpPr txBox="1"/>
          <p:nvPr>
            <p:ph type="title"/>
          </p:nvPr>
        </p:nvSpPr>
        <p:spPr>
          <a:xfrm>
            <a:off x="237100" y="26218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is an a</a:t>
            </a:r>
            <a:r>
              <a:rPr lang="en"/>
              <a:t>pplication </a:t>
            </a:r>
            <a:br>
              <a:rPr lang="en"/>
            </a:br>
            <a:r>
              <a:rPr lang="en"/>
              <a:t>programming interface (API)?</a:t>
            </a:r>
            <a:endParaRPr/>
          </a:p>
        </p:txBody>
      </p:sp>
      <p:sp>
        <p:nvSpPr>
          <p:cNvPr id="1107" name="Google Shape;1107;p6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08" name="Google Shape;1108;p64"/>
          <p:cNvPicPr preferRelativeResize="0"/>
          <p:nvPr/>
        </p:nvPicPr>
        <p:blipFill>
          <a:blip r:embed="rId3">
            <a:alphaModFix/>
          </a:blip>
          <a:stretch>
            <a:fillRect/>
          </a:stretch>
        </p:blipFill>
        <p:spPr>
          <a:xfrm>
            <a:off x="3769737" y="1231724"/>
            <a:ext cx="1604527" cy="146635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2" name="Shape 1112"/>
        <p:cNvGrpSpPr/>
        <p:nvPr/>
      </p:nvGrpSpPr>
      <p:grpSpPr>
        <a:xfrm>
          <a:off x="0" y="0"/>
          <a:ext cx="0" cy="0"/>
          <a:chOff x="0" y="0"/>
          <a:chExt cx="0" cy="0"/>
        </a:xfrm>
      </p:grpSpPr>
      <p:sp>
        <p:nvSpPr>
          <p:cNvPr id="1113" name="Google Shape;1113;p65"/>
          <p:cNvSpPr txBox="1"/>
          <p:nvPr>
            <p:ph type="title"/>
          </p:nvPr>
        </p:nvSpPr>
        <p:spPr>
          <a:xfrm>
            <a:off x="1878625" y="1212950"/>
            <a:ext cx="6789000" cy="251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latin typeface="Roboto Light"/>
                <a:ea typeface="Roboto Light"/>
                <a:cs typeface="Roboto Light"/>
                <a:sym typeface="Roboto Light"/>
              </a:rPr>
              <a:t>In web development, an </a:t>
            </a:r>
            <a:r>
              <a:rPr b="1" lang="en" sz="2400">
                <a:latin typeface="Roboto"/>
                <a:ea typeface="Roboto"/>
                <a:cs typeface="Roboto"/>
                <a:sym typeface="Roboto"/>
              </a:rPr>
              <a:t>API</a:t>
            </a:r>
            <a:r>
              <a:rPr lang="en" sz="2400">
                <a:latin typeface="Roboto Light"/>
                <a:ea typeface="Roboto Light"/>
                <a:cs typeface="Roboto Light"/>
                <a:sym typeface="Roboto Light"/>
              </a:rPr>
              <a:t> is a set of code features (methods, properties, events, and URLs) that developers can use in their apps to interact with components of a user's web browser, data sets, hardware/software on a user’s computer, or third-party software and services.</a:t>
            </a:r>
            <a:endParaRPr sz="2400">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2400">
              <a:latin typeface="Roboto Light"/>
              <a:ea typeface="Roboto Light"/>
              <a:cs typeface="Roboto Light"/>
              <a:sym typeface="Roboto Light"/>
            </a:endParaRPr>
          </a:p>
          <a:p>
            <a:pPr indent="0" lvl="0" marL="0" rtl="0" algn="l">
              <a:spcBef>
                <a:spcPts val="0"/>
              </a:spcBef>
              <a:spcAft>
                <a:spcPts val="0"/>
              </a:spcAft>
              <a:buNone/>
            </a:pPr>
            <a:r>
              <a:t/>
            </a:r>
            <a:endParaRPr sz="2400">
              <a:latin typeface="Roboto Light"/>
              <a:ea typeface="Roboto Light"/>
              <a:cs typeface="Roboto Light"/>
              <a:sym typeface="Roboto Light"/>
            </a:endParaRPr>
          </a:p>
        </p:txBody>
      </p:sp>
      <p:sp>
        <p:nvSpPr>
          <p:cNvPr id="1114" name="Google Shape;1114;p6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15" name="Google Shape;1115;p65"/>
          <p:cNvPicPr preferRelativeResize="0"/>
          <p:nvPr/>
        </p:nvPicPr>
        <p:blipFill>
          <a:blip r:embed="rId3">
            <a:alphaModFix/>
          </a:blip>
          <a:stretch>
            <a:fillRect/>
          </a:stretch>
        </p:blipFill>
        <p:spPr>
          <a:xfrm>
            <a:off x="922475" y="1344375"/>
            <a:ext cx="838951" cy="12273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